
<file path=[Content_Types].xml><?xml version="1.0" encoding="utf-8"?>
<Types xmlns="http://schemas.openxmlformats.org/package/2006/content-types">
  <Default Extension="jpeg" ContentType="image/jpeg"/>
  <Default Extension="m4v" ContentType="vide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320" r:id="rId3"/>
    <p:sldId id="301" r:id="rId4"/>
    <p:sldId id="321" r:id="rId5"/>
    <p:sldId id="302" r:id="rId6"/>
    <p:sldId id="303" r:id="rId7"/>
    <p:sldId id="304" r:id="rId8"/>
    <p:sldId id="305" r:id="rId9"/>
    <p:sldId id="306" r:id="rId10"/>
    <p:sldId id="307" r:id="rId11"/>
    <p:sldId id="308" r:id="rId12"/>
    <p:sldId id="309" r:id="rId13"/>
    <p:sldId id="310" r:id="rId14"/>
    <p:sldId id="28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D62"/>
    <a:srgbClr val="FEBA25"/>
    <a:srgbClr val="FFFF00"/>
    <a:srgbClr val="262626"/>
    <a:srgbClr val="FFFFFF"/>
    <a:srgbClr val="22C978"/>
    <a:srgbClr val="C21F30"/>
    <a:srgbClr val="00004C"/>
    <a:srgbClr val="003399"/>
    <a:srgbClr val="63D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247" autoAdjust="0"/>
  </p:normalViewPr>
  <p:slideViewPr>
    <p:cSldViewPr snapToGrid="0">
      <p:cViewPr varScale="1">
        <p:scale>
          <a:sx n="104" d="100"/>
          <a:sy n="104" d="100"/>
        </p:scale>
        <p:origin x="792" y="102"/>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02/04/2024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Welcome. In this presentation, we will demonstrate how to design ranking functions for enhanced control over the optimization of our test suite.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function returns the negative of the highest counter. This is because we aim for all counters to be as minimal as possible to prevent any one counter from dominating the others.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177835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Once the ranking function is added to the model, we can run Provengo’s “ensemble” tool to optimize the test suite.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43722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In this instance, we observe that the </a:t>
            </a:r>
            <a:r>
              <a:rPr lang="en-US" b="0" i="0" dirty="0" err="1">
                <a:solidFill>
                  <a:srgbClr val="111111"/>
                </a:solidFill>
                <a:effectLst/>
                <a:latin typeface="-apple-system"/>
              </a:rPr>
              <a:t>ensembler</a:t>
            </a:r>
            <a:r>
              <a:rPr lang="en-US" b="0" i="0" dirty="0">
                <a:solidFill>
                  <a:srgbClr val="111111"/>
                </a:solidFill>
                <a:effectLst/>
                <a:latin typeface="-apple-system"/>
              </a:rPr>
              <a:t> successfully produced a test suite, also called an ensemble, composed of nine tests where the maximum count is one. This means that each of the nine combinations is tested precisely once, as required.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368601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generated test suite can be executed using the ‘run’ command, as we saw earlier when we executed the samples file.</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399362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That concludes our presentation. We’ve delved into sampling Provengo models and using the ensemble tool to create tailored test suites that meet coverage requirements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the previous presentation, we saw how goals could be specified and then used to generate optimized test suites called ensembles. We saw methods for specifying events that are shown here, on the podium as silver and bronze medalists. In this presentation, we will focus on a better, more involved, methods of specifying the ranking function directly.</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59426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Remember, we classified the tests into nine categories based on the location of the login action within each session. We’ve shown how to ensure a minimum of one test per category. Now, we’ll illustrate how to balance the number of tests across all categories.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22101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We begin by crafting a function, as depicted here, that calculates the position of the login event within a specific session, given the sequence of events in a test.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85931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are now equipped to develop a ranking function. This function evaluates our satisfaction level with a given test suite presented to us as an array of tests. The function is designed to yield higher values for test suites that are considered better.</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11451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function keeps track of the number of tests in the suite that align with each of the nine potential positions of the login event across the two sessions.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32481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It also keeps track of the maximal count.</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88993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For every test, it calculates the login position within each session and generates one of the nine possible strings.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81035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It, then, increases the relevant counter and updates the max value if needed.</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97161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02/04/2024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02/04/2024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5.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5.mp3"/></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pixabay.com/en/podium-medal-olympic-sports-41242/" TargetMode="External"/><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11"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2" name="ranking-001">
            <a:hlinkClick r:id="" action="ppaction://media"/>
            <a:extLst>
              <a:ext uri="{FF2B5EF4-FFF2-40B4-BE49-F238E27FC236}">
                <a16:creationId xmlns:a16="http://schemas.microsoft.com/office/drawing/2014/main" id="{8D5E8222-3B7E-DE3D-1ECD-630EC33AFB6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69925" y="4378325"/>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8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with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5A480-D61B-58AE-6D94-42AF0CF2C3F6}"/>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19938" y="4781431"/>
            <a:ext cx="1305756"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3E477A02-7957-19D8-7F5C-AF1CD9FF49E7}"/>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1003439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594602" y="1417759"/>
            <a:ext cx="11243960"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ensemble -s </a:t>
            </a:r>
            <a:r>
              <a:rPr lang="en-US" dirty="0" err="1">
                <a:solidFill>
                  <a:schemeClr val="bg1"/>
                </a:solidFill>
                <a:latin typeface="Consolas" panose="020B0609020204030204" pitchFamily="49" charset="0"/>
              </a:rPr>
              <a:t>random.sample</a:t>
            </a:r>
            <a:r>
              <a:rPr lang="en-US" dirty="0">
                <a:solidFill>
                  <a:schemeClr val="bg1"/>
                </a:solidFill>
                <a:latin typeface="Consolas" panose="020B0609020204030204" pitchFamily="49" charset="0"/>
              </a:rPr>
              <a:t> --size 9 models/shopping</a:t>
            </a:r>
            <a:endParaRPr lang="LID4096"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594601" y="2116255"/>
            <a:ext cx="11243961" cy="3193182"/>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Reading samples file models/shopping/</a:t>
            </a:r>
            <a:r>
              <a:rPr lang="en-US" sz="1550" b="0" dirty="0" err="1">
                <a:solidFill>
                  <a:srgbClr val="FFFFFF"/>
                </a:solidFill>
                <a:effectLst/>
                <a:latin typeface="Consolas" panose="020B0609020204030204" pitchFamily="49" charset="0"/>
              </a:rPr>
              <a:t>random.sample</a:t>
            </a:r>
            <a:r>
              <a:rPr lang="en-US" sz="1550" b="0" dirty="0">
                <a:solidFill>
                  <a:srgbClr val="FFFFFF"/>
                </a:solidFill>
                <a:effectLst/>
                <a:latin typeface="Consolas" panose="020B0609020204030204" pitchFamily="49" charset="0"/>
              </a:rPr>
              <a:t>.</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 1,000 samples.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Ensemble created (duration 7 seconds).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a:t>
            </a:r>
            <a:r>
              <a:rPr lang="en-US" sz="1550" b="0" dirty="0" err="1">
                <a:solidFill>
                  <a:srgbClr val="FFFFFF"/>
                </a:solidFill>
                <a:effectLst/>
                <a:latin typeface="Consolas" panose="020B0609020204030204" pitchFamily="49" charset="0"/>
              </a:rPr>
              <a:t>GeneticOptimizer</a:t>
            </a:r>
            <a:r>
              <a:rPr lang="en-US" sz="1550" b="0" dirty="0">
                <a:solidFill>
                  <a:srgbClr val="FFFFFF"/>
                </a:solidFill>
                <a:effectLst/>
                <a:latin typeface="Consolas" panose="020B0609020204030204" pitchFamily="49" charset="0"/>
              </a:rPr>
              <a:t> generated an ensemble of size 9 with rank -1.000.</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Writing the generated ensemble to models/shopping/products/run-source/</a:t>
            </a:r>
            <a:r>
              <a:rPr lang="en-US" sz="1550" b="0" dirty="0" err="1">
                <a:solidFill>
                  <a:srgbClr val="FFFFFF"/>
                </a:solidFill>
                <a:effectLst/>
                <a:latin typeface="Consolas" panose="020B0609020204030204" pitchFamily="49" charset="0"/>
              </a:rPr>
              <a:t>ensemble.json</a:t>
            </a:r>
            <a:endParaRPr lang="en-US" sz="155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74867" y="1137207"/>
            <a:ext cx="2887900" cy="2969773"/>
          </a:xfrm>
          <a:prstGeom prst="rect">
            <a:avLst/>
          </a:prstGeom>
        </p:spPr>
      </p:pic>
      <p:pic>
        <p:nvPicPr>
          <p:cNvPr id="11" name="execution-0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220168684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594602" y="1417759"/>
            <a:ext cx="11243960" cy="369332"/>
          </a:xfrm>
          <a:prstGeom prst="rect">
            <a:avLst/>
          </a:prstGeom>
          <a:solidFill>
            <a:srgbClr val="262626"/>
          </a:solidFill>
        </p:spPr>
        <p:txBody>
          <a:bodyPr wrap="square">
            <a:spAutoFit/>
          </a:bodyPr>
          <a:lstStyle/>
          <a:p>
            <a:r>
              <a:rPr lang="LID4096" dirty="0">
                <a:solidFill>
                  <a:srgbClr val="D8DD62"/>
                </a:solidFill>
                <a:latin typeface="Consolas" panose="020B0609020204030204" pitchFamily="49" charset="0"/>
              </a:rPr>
              <a:t>$</a:t>
            </a:r>
            <a:r>
              <a:rPr lang="LID4096"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provengo</a:t>
            </a:r>
            <a:r>
              <a:rPr lang="en-US" dirty="0">
                <a:solidFill>
                  <a:schemeClr val="bg1"/>
                </a:solidFill>
                <a:latin typeface="Consolas" panose="020B0609020204030204" pitchFamily="49" charset="0"/>
              </a:rPr>
              <a:t> ensemble -s </a:t>
            </a:r>
            <a:r>
              <a:rPr lang="en-US" dirty="0" err="1">
                <a:solidFill>
                  <a:schemeClr val="bg1"/>
                </a:solidFill>
                <a:latin typeface="Consolas" panose="020B0609020204030204" pitchFamily="49" charset="0"/>
              </a:rPr>
              <a:t>random.sample</a:t>
            </a:r>
            <a:r>
              <a:rPr lang="en-US" dirty="0">
                <a:solidFill>
                  <a:schemeClr val="bg1"/>
                </a:solidFill>
                <a:latin typeface="Consolas" panose="020B0609020204030204" pitchFamily="49" charset="0"/>
              </a:rPr>
              <a:t> --size 9 models/shopping</a:t>
            </a:r>
            <a:endParaRPr lang="LID4096"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594601" y="2116255"/>
            <a:ext cx="11243961" cy="3193182"/>
          </a:xfrm>
          <a:prstGeom prst="rect">
            <a:avLst/>
          </a:prstGeom>
          <a:solidFill>
            <a:schemeClr val="tx1">
              <a:lumMod val="85000"/>
              <a:lumOff val="15000"/>
            </a:schemeClr>
          </a:solidFill>
        </p:spPr>
        <p:txBody>
          <a:bodyPr wrap="square" anchor="t">
            <a:spAutoFit/>
          </a:bodyPr>
          <a:lstStyle/>
          <a:p>
            <a:r>
              <a:rPr lang="en-US" sz="1550" dirty="0">
                <a:solidFill>
                  <a:srgbClr val="22C978"/>
                </a:solidFill>
                <a:latin typeface="Consolas" panose="020B0609020204030204" pitchFamily="49" charset="0"/>
              </a:rPr>
              <a:t>  /\</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a:t>
            </a:r>
          </a:p>
          <a:p>
            <a:r>
              <a:rPr lang="en-US" sz="1550" b="0" dirty="0">
                <a:solidFill>
                  <a:srgbClr val="22C978"/>
                </a:solidFill>
                <a:effectLst/>
                <a:latin typeface="Consolas" panose="020B0609020204030204" pitchFamily="49" charset="0"/>
              </a:rPr>
              <a:t>{XXXX#####################################</a:t>
            </a:r>
          </a:p>
          <a:p>
            <a:r>
              <a:rPr lang="en-US" sz="1550" b="0" dirty="0">
                <a:solidFill>
                  <a:srgbClr val="569CD6"/>
                </a:solidFill>
                <a:effectLst/>
                <a:latin typeface="Consolas" panose="020B0609020204030204" pitchFamily="49" charset="0"/>
              </a:rPr>
              <a:t> </a:t>
            </a:r>
            <a:r>
              <a:rPr lang="en-US" sz="1550" dirty="0">
                <a:solidFill>
                  <a:srgbClr val="22C978"/>
                </a:solidFill>
                <a:latin typeface="Consolas" panose="020B0609020204030204" pitchFamily="49" charset="0"/>
              </a:rPr>
              <a:t>\XX/ </a:t>
            </a:r>
            <a:r>
              <a:rPr lang="en-US" sz="1550" b="0" dirty="0">
                <a:solidFill>
                  <a:schemeClr val="bg1"/>
                </a:solidFill>
                <a:effectLst/>
                <a:latin typeface="Consolas" panose="020B0609020204030204" pitchFamily="49" charset="0"/>
              </a:rPr>
              <a:t>/ _ \_______ _  _____ ___  ___  ___</a:t>
            </a:r>
          </a:p>
          <a:p>
            <a:r>
              <a:rPr lang="en-US" sz="1550" b="0" dirty="0">
                <a:solidFill>
                  <a:schemeClr val="bg1"/>
                </a:solidFill>
                <a:effectLst/>
                <a:latin typeface="Consolas" panose="020B0609020204030204" pitchFamily="49" charset="0"/>
              </a:rPr>
              <a:t>  </a:t>
            </a:r>
            <a:r>
              <a:rPr lang="en-US" sz="1550" dirty="0">
                <a:solidFill>
                  <a:srgbClr val="22C978"/>
                </a:solidFill>
                <a:latin typeface="Consolas" panose="020B0609020204030204" pitchFamily="49" charset="0"/>
              </a:rPr>
              <a:t>\/</a:t>
            </a:r>
            <a:r>
              <a:rPr lang="en-US" sz="1550" dirty="0">
                <a:solidFill>
                  <a:schemeClr val="bg1"/>
                </a:solidFill>
                <a:latin typeface="Consolas" panose="020B0609020204030204" pitchFamily="49" charset="0"/>
              </a:rPr>
              <a:t> </a:t>
            </a:r>
            <a:r>
              <a:rPr lang="en-US" sz="1550" b="0" dirty="0">
                <a:solidFill>
                  <a:schemeClr val="bg1"/>
                </a:solidFill>
                <a:effectLst/>
                <a:latin typeface="Consolas" panose="020B0609020204030204" pitchFamily="49" charset="0"/>
              </a:rPr>
              <a:t>/ ___/ __/ _ \ |/ / -_) _ \/ _ \/ _ \</a:t>
            </a:r>
          </a:p>
          <a:p>
            <a:r>
              <a:rPr lang="en-US" sz="1550" b="0" dirty="0">
                <a:solidFill>
                  <a:schemeClr val="bg1"/>
                </a:solidFill>
                <a:effectLst/>
                <a:latin typeface="Consolas" panose="020B0609020204030204" pitchFamily="49" charset="0"/>
              </a:rPr>
              <a:t>    /_/  /_/  \___/___/\__/_//_/\_, /\___/</a:t>
            </a:r>
          </a:p>
          <a:p>
            <a:r>
              <a:rPr lang="en-US" sz="1550" b="0" dirty="0">
                <a:solidFill>
                  <a:schemeClr val="bg1"/>
                </a:solidFill>
                <a:effectLst/>
                <a:latin typeface="Consolas" panose="020B0609020204030204" pitchFamily="49" charset="0"/>
              </a:rPr>
              <a:t>                               /___/</a:t>
            </a:r>
          </a:p>
          <a:p>
            <a:r>
              <a:rPr lang="en-US" sz="1550" b="0" dirty="0">
                <a:solidFill>
                  <a:srgbClr val="FFFFFF"/>
                </a:solidFill>
                <a:effectLst/>
                <a:latin typeface="Consolas" panose="020B0609020204030204" pitchFamily="49" charset="0"/>
              </a:rPr>
              <a:t>[</a:t>
            </a:r>
            <a:r>
              <a:rPr lang="en-US" sz="1550" b="0" dirty="0">
                <a:solidFill>
                  <a:srgbClr val="D8DD62"/>
                </a:solidFill>
                <a:effectLst/>
                <a:latin typeface="Consolas" panose="020B0609020204030204" pitchFamily="49" charset="0"/>
              </a:rPr>
              <a:t>SETUP</a:t>
            </a:r>
            <a:r>
              <a:rPr lang="en-US" sz="1550" b="0" dirty="0">
                <a:solidFill>
                  <a:srgbClr val="FFFFFF"/>
                </a:solidFill>
                <a:effectLst/>
                <a:latin typeface="Consolas" panose="020B0609020204030204" pitchFamily="49" charset="0"/>
              </a:rPr>
              <a:t>] INFO Input path: models/shopping</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Reading samples file models/shopping/</a:t>
            </a:r>
            <a:r>
              <a:rPr lang="en-US" sz="1550" b="0" dirty="0" err="1">
                <a:solidFill>
                  <a:srgbClr val="FFFFFF"/>
                </a:solidFill>
                <a:effectLst/>
                <a:latin typeface="Consolas" panose="020B0609020204030204" pitchFamily="49" charset="0"/>
              </a:rPr>
              <a:t>random.sample</a:t>
            </a:r>
            <a:r>
              <a:rPr lang="en-US" sz="1550" b="0" dirty="0">
                <a:solidFill>
                  <a:srgbClr val="FFFFFF"/>
                </a:solidFill>
                <a:effectLst/>
                <a:latin typeface="Consolas" panose="020B0609020204030204" pitchFamily="49" charset="0"/>
              </a:rPr>
              <a:t>.</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Read 1,000 samples.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Ensemble created (duration 7 seconds).</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a:t>
            </a:r>
            <a:r>
              <a:rPr lang="en-US" sz="1550" b="0" dirty="0" err="1">
                <a:solidFill>
                  <a:srgbClr val="FFFFFF"/>
                </a:solidFill>
                <a:effectLst/>
                <a:latin typeface="Consolas" panose="020B0609020204030204" pitchFamily="49" charset="0"/>
              </a:rPr>
              <a:t>GeneticOptimizer</a:t>
            </a:r>
            <a:r>
              <a:rPr lang="en-US" sz="1550" b="0" dirty="0">
                <a:solidFill>
                  <a:srgbClr val="FFFFFF"/>
                </a:solidFill>
                <a:effectLst/>
                <a:latin typeface="Consolas" panose="020B0609020204030204" pitchFamily="49" charset="0"/>
              </a:rPr>
              <a:t> generated an ensemble of size 9 with rank -1.000.</a:t>
            </a:r>
          </a:p>
          <a:p>
            <a:r>
              <a:rPr lang="en-US" sz="1550" b="0" dirty="0">
                <a:solidFill>
                  <a:srgbClr val="FFFFFF"/>
                </a:solidFill>
                <a:effectLst/>
                <a:latin typeface="Consolas" panose="020B0609020204030204" pitchFamily="49" charset="0"/>
              </a:rPr>
              <a:t>[</a:t>
            </a:r>
            <a:r>
              <a:rPr lang="en-US" sz="1550" dirty="0">
                <a:solidFill>
                  <a:srgbClr val="D8DD62"/>
                </a:solidFill>
                <a:latin typeface="Consolas" panose="020B0609020204030204" pitchFamily="49" charset="0"/>
              </a:rPr>
              <a:t>ENSEMBLER</a:t>
            </a:r>
            <a:r>
              <a:rPr lang="en-US" sz="1550" b="0" dirty="0">
                <a:solidFill>
                  <a:srgbClr val="FFFFFF"/>
                </a:solidFill>
                <a:effectLst/>
                <a:latin typeface="Consolas" panose="020B0609020204030204" pitchFamily="49" charset="0"/>
              </a:rPr>
              <a:t>] INFO Writing the generated ensemble to models/shopping/products/run-source/</a:t>
            </a:r>
            <a:r>
              <a:rPr lang="en-US" sz="1550" b="0" dirty="0" err="1">
                <a:solidFill>
                  <a:srgbClr val="FFFFFF"/>
                </a:solidFill>
                <a:effectLst/>
                <a:latin typeface="Consolas" panose="020B0609020204030204" pitchFamily="49" charset="0"/>
              </a:rPr>
              <a:t>ensemble.json</a:t>
            </a:r>
            <a:endParaRPr lang="en-US" sz="155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874867" y="1137207"/>
            <a:ext cx="2887900" cy="2969773"/>
          </a:xfrm>
          <a:prstGeom prst="rect">
            <a:avLst/>
          </a:prstGeom>
        </p:spPr>
      </p:pic>
      <p:sp>
        <p:nvSpPr>
          <p:cNvPr id="2" name="Rectangle 1">
            <a:extLst>
              <a:ext uri="{FF2B5EF4-FFF2-40B4-BE49-F238E27FC236}">
                <a16:creationId xmlns:a16="http://schemas.microsoft.com/office/drawing/2014/main" id="{3A30F1B2-4662-B26B-7FA8-A0B0A99CC418}"/>
              </a:ext>
            </a:extLst>
          </p:cNvPr>
          <p:cNvSpPr/>
          <p:nvPr/>
        </p:nvSpPr>
        <p:spPr>
          <a:xfrm>
            <a:off x="5365558" y="4752248"/>
            <a:ext cx="4305593"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execution-02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429026472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BA5A-41EC-98E1-2CDD-967102354AC4}"/>
              </a:ext>
            </a:extLst>
          </p:cNvPr>
          <p:cNvSpPr txBox="1"/>
          <p:nvPr/>
        </p:nvSpPr>
        <p:spPr>
          <a:xfrm>
            <a:off x="283317" y="172618"/>
            <a:ext cx="11243960" cy="338554"/>
          </a:xfrm>
          <a:prstGeom prst="rect">
            <a:avLst/>
          </a:prstGeom>
          <a:solidFill>
            <a:srgbClr val="262626"/>
          </a:solidFill>
        </p:spPr>
        <p:txBody>
          <a:bodyPr wrap="square">
            <a:spAutoFit/>
          </a:bodyPr>
          <a:lstStyle/>
          <a:p>
            <a:r>
              <a:rPr lang="LID4096" sz="1600" dirty="0">
                <a:solidFill>
                  <a:srgbClr val="D8DD62"/>
                </a:solidFill>
                <a:latin typeface="Consolas" panose="020B0609020204030204" pitchFamily="49" charset="0"/>
              </a:rPr>
              <a:t>$</a:t>
            </a:r>
            <a:r>
              <a:rPr lang="LID4096"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provengo</a:t>
            </a:r>
            <a:r>
              <a:rPr lang="en-US" sz="1600" dirty="0">
                <a:solidFill>
                  <a:schemeClr val="bg1"/>
                </a:solidFill>
                <a:latin typeface="Consolas" panose="020B0609020204030204" pitchFamily="49" charset="0"/>
              </a:rPr>
              <a:t> ensemble -s </a:t>
            </a:r>
            <a:r>
              <a:rPr lang="en-US" sz="1600" dirty="0" err="1">
                <a:solidFill>
                  <a:schemeClr val="bg1"/>
                </a:solidFill>
                <a:latin typeface="Consolas" panose="020B0609020204030204" pitchFamily="49" charset="0"/>
              </a:rPr>
              <a:t>random.sample</a:t>
            </a:r>
            <a:r>
              <a:rPr lang="en-US" sz="1600" dirty="0">
                <a:solidFill>
                  <a:schemeClr val="bg1"/>
                </a:solidFill>
                <a:latin typeface="Consolas" panose="020B0609020204030204" pitchFamily="49" charset="0"/>
              </a:rPr>
              <a:t> --size 9 models/shopping</a:t>
            </a:r>
            <a:endParaRPr lang="LID4096" sz="1600"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31F370B2-0A25-93AB-CE26-52995B133E6D}"/>
              </a:ext>
            </a:extLst>
          </p:cNvPr>
          <p:cNvSpPr txBox="1"/>
          <p:nvPr/>
        </p:nvSpPr>
        <p:spPr>
          <a:xfrm>
            <a:off x="283316" y="561694"/>
            <a:ext cx="11243961" cy="2893100"/>
          </a:xfrm>
          <a:prstGeom prst="rect">
            <a:avLst/>
          </a:prstGeom>
          <a:solidFill>
            <a:schemeClr val="tx1">
              <a:lumMod val="85000"/>
              <a:lumOff val="15000"/>
            </a:schemeClr>
          </a:solidFill>
        </p:spPr>
        <p:txBody>
          <a:bodyPr wrap="square" anchor="t">
            <a:spAutoFit/>
          </a:bodyPr>
          <a:lstStyle/>
          <a:p>
            <a:r>
              <a:rPr lang="en-US" sz="1400" dirty="0">
                <a:solidFill>
                  <a:srgbClr val="22C978"/>
                </a:solidFill>
                <a:latin typeface="Consolas" panose="020B0609020204030204" pitchFamily="49" charset="0"/>
              </a:rPr>
              <a:t>  /\</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a:t>
            </a:r>
          </a:p>
          <a:p>
            <a:r>
              <a:rPr lang="en-US" sz="1400" b="0" dirty="0">
                <a:solidFill>
                  <a:srgbClr val="22C978"/>
                </a:solidFill>
                <a:effectLst/>
                <a:latin typeface="Consolas" panose="020B0609020204030204" pitchFamily="49" charset="0"/>
              </a:rPr>
              <a:t>{XXXX#####################################</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 </a:t>
            </a:r>
            <a:r>
              <a:rPr lang="en-US" sz="1400" b="0" dirty="0">
                <a:solidFill>
                  <a:schemeClr val="bg1"/>
                </a:solidFill>
                <a:effectLst/>
                <a:latin typeface="Consolas" panose="020B0609020204030204" pitchFamily="49" charset="0"/>
              </a:rPr>
              <a:t>/ _ \_______ _  _____ ___  ___  ___</a:t>
            </a:r>
          </a:p>
          <a:p>
            <a:r>
              <a:rPr lang="en-US" sz="1400" b="0" dirty="0">
                <a:solidFill>
                  <a:schemeClr val="bg1"/>
                </a:solidFill>
                <a:effectLst/>
                <a:latin typeface="Consolas" panose="020B0609020204030204" pitchFamily="49" charset="0"/>
              </a:rPr>
              <a:t>  </a:t>
            </a:r>
            <a:r>
              <a:rPr lang="en-US" sz="1400" dirty="0">
                <a:solidFill>
                  <a:srgbClr val="22C978"/>
                </a:solidFill>
                <a:latin typeface="Consolas" panose="020B0609020204030204" pitchFamily="49" charset="0"/>
              </a:rPr>
              <a:t>\/</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 ___/ __/ _ \ |/ / -_) _ \/ _ \/ _ \</a:t>
            </a:r>
          </a:p>
          <a:p>
            <a:r>
              <a:rPr lang="en-US" sz="1400" b="0" dirty="0">
                <a:solidFill>
                  <a:schemeClr val="bg1"/>
                </a:solidFill>
                <a:effectLst/>
                <a:latin typeface="Consolas" panose="020B0609020204030204" pitchFamily="49" charset="0"/>
              </a:rPr>
              <a:t>    /_/  /_/  \___/___/\__/_//_/\_, /\___/</a:t>
            </a:r>
          </a:p>
          <a:p>
            <a:r>
              <a:rPr lang="en-US" sz="1400" b="0" dirty="0">
                <a:solidFill>
                  <a:schemeClr val="bg1"/>
                </a:solidFill>
                <a:effectLst/>
                <a:latin typeface="Consolas" panose="020B0609020204030204" pitchFamily="49" charset="0"/>
              </a:rPr>
              <a:t>                               /___/</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SETUP</a:t>
            </a:r>
            <a:r>
              <a:rPr lang="en-US" sz="1400" b="0" dirty="0">
                <a:solidFill>
                  <a:srgbClr val="FFFFFF"/>
                </a:solidFill>
                <a:effectLst/>
                <a:latin typeface="Consolas" panose="020B0609020204030204" pitchFamily="49" charset="0"/>
              </a:rPr>
              <a:t>] INFO Input path: models/shopping</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Reading samples file models/shopping/</a:t>
            </a:r>
            <a:r>
              <a:rPr lang="en-US" sz="1400" b="0" dirty="0" err="1">
                <a:solidFill>
                  <a:srgbClr val="FFFFFF"/>
                </a:solidFill>
                <a:effectLst/>
                <a:latin typeface="Consolas" panose="020B0609020204030204" pitchFamily="49" charset="0"/>
              </a:rPr>
              <a:t>random.sample</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Read 1,000 samples.</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Ensemble created (duration 7 seconds).</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a:t>
            </a:r>
            <a:r>
              <a:rPr lang="en-US" sz="1400" b="0" dirty="0" err="1">
                <a:solidFill>
                  <a:srgbClr val="FFFFFF"/>
                </a:solidFill>
                <a:effectLst/>
                <a:latin typeface="Consolas" panose="020B0609020204030204" pitchFamily="49" charset="0"/>
              </a:rPr>
              <a:t>GeneticOptimizer</a:t>
            </a:r>
            <a:r>
              <a:rPr lang="en-US" sz="1400" b="0" dirty="0">
                <a:solidFill>
                  <a:srgbClr val="FFFFFF"/>
                </a:solidFill>
                <a:effectLst/>
                <a:latin typeface="Consolas" panose="020B0609020204030204" pitchFamily="49" charset="0"/>
              </a:rPr>
              <a:t> generated an ensemble of size 9 with rank -1.000.</a:t>
            </a:r>
          </a:p>
          <a:p>
            <a:r>
              <a:rPr lang="en-US" sz="1400" b="0" dirty="0">
                <a:solidFill>
                  <a:srgbClr val="FFFFFF"/>
                </a:solidFill>
                <a:effectLst/>
                <a:latin typeface="Consolas" panose="020B0609020204030204" pitchFamily="49" charset="0"/>
              </a:rPr>
              <a:t>[</a:t>
            </a:r>
            <a:r>
              <a:rPr lang="en-US" sz="1400" dirty="0">
                <a:solidFill>
                  <a:srgbClr val="D8DD62"/>
                </a:solidFill>
                <a:latin typeface="Consolas" panose="020B0609020204030204" pitchFamily="49" charset="0"/>
              </a:rPr>
              <a:t>ENSEMBLER</a:t>
            </a:r>
            <a:r>
              <a:rPr lang="en-US" sz="1400" b="0" dirty="0">
                <a:solidFill>
                  <a:srgbClr val="FFFFFF"/>
                </a:solidFill>
                <a:effectLst/>
                <a:latin typeface="Consolas" panose="020B0609020204030204" pitchFamily="49" charset="0"/>
              </a:rPr>
              <a:t>] INFO Writing the generated ensemble to models/shopping/products/run-source/</a:t>
            </a:r>
            <a:r>
              <a:rPr lang="en-US" sz="1400" b="0" dirty="0" err="1">
                <a:solidFill>
                  <a:srgbClr val="FFFFFF"/>
                </a:solidFill>
                <a:effectLst/>
                <a:latin typeface="Consolas" panose="020B0609020204030204" pitchFamily="49" charset="0"/>
              </a:rPr>
              <a:t>ensemble.json</a:t>
            </a:r>
            <a:endParaRPr lang="en-US" sz="1400" b="0" dirty="0">
              <a:solidFill>
                <a:srgbClr val="FFFFFF"/>
              </a:solidFill>
              <a:effectLst/>
              <a:latin typeface="Consolas" panose="020B0609020204030204" pitchFamily="49" charset="0"/>
            </a:endParaRPr>
          </a:p>
        </p:txBody>
      </p:sp>
      <p:pic>
        <p:nvPicPr>
          <p:cNvPr id="10" name="Picture 9" descr="A machine with a smiling face&#10;&#10;Description automatically generated">
            <a:extLst>
              <a:ext uri="{FF2B5EF4-FFF2-40B4-BE49-F238E27FC236}">
                <a16:creationId xmlns:a16="http://schemas.microsoft.com/office/drawing/2014/main" id="{C3D11E89-4B80-1398-B04D-76A5CA173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86390" y="263486"/>
            <a:ext cx="2440884" cy="2510084"/>
          </a:xfrm>
          <a:prstGeom prst="rect">
            <a:avLst/>
          </a:prstGeom>
        </p:spPr>
      </p:pic>
      <p:sp>
        <p:nvSpPr>
          <p:cNvPr id="4" name="TextBox 3">
            <a:extLst>
              <a:ext uri="{FF2B5EF4-FFF2-40B4-BE49-F238E27FC236}">
                <a16:creationId xmlns:a16="http://schemas.microsoft.com/office/drawing/2014/main" id="{E192D627-E98E-68F6-0706-CB5DAC253924}"/>
              </a:ext>
            </a:extLst>
          </p:cNvPr>
          <p:cNvSpPr txBox="1"/>
          <p:nvPr/>
        </p:nvSpPr>
        <p:spPr>
          <a:xfrm>
            <a:off x="283315" y="3664733"/>
            <a:ext cx="11243959" cy="338554"/>
          </a:xfrm>
          <a:prstGeom prst="rect">
            <a:avLst/>
          </a:prstGeom>
          <a:solidFill>
            <a:srgbClr val="262626"/>
          </a:solidFill>
        </p:spPr>
        <p:txBody>
          <a:bodyPr wrap="square">
            <a:spAutoFit/>
          </a:bodyPr>
          <a:lstStyle/>
          <a:p>
            <a:r>
              <a:rPr lang="LID4096" sz="1600" dirty="0">
                <a:solidFill>
                  <a:srgbClr val="D8DD62"/>
                </a:solidFill>
                <a:latin typeface="Consolas" panose="020B0609020204030204" pitchFamily="49" charset="0"/>
              </a:rPr>
              <a:t>$</a:t>
            </a:r>
            <a:r>
              <a:rPr lang="LID4096"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provengo</a:t>
            </a:r>
            <a:r>
              <a:rPr lang="en-US" sz="1600" dirty="0">
                <a:solidFill>
                  <a:schemeClr val="bg1"/>
                </a:solidFill>
                <a:latin typeface="Consolas" panose="020B0609020204030204" pitchFamily="49" charset="0"/>
              </a:rPr>
              <a:t> run -s </a:t>
            </a:r>
            <a:r>
              <a:rPr lang="en-US" sz="1600" b="0" dirty="0">
                <a:solidFill>
                  <a:srgbClr val="FFFFFF"/>
                </a:solidFill>
                <a:effectLst/>
                <a:latin typeface="Consolas" panose="020B0609020204030204" pitchFamily="49" charset="0"/>
              </a:rPr>
              <a:t>products/run-source/</a:t>
            </a:r>
            <a:r>
              <a:rPr lang="en-US" sz="1600" b="0" dirty="0" err="1">
                <a:solidFill>
                  <a:srgbClr val="FFFFFF"/>
                </a:solidFill>
                <a:effectLst/>
                <a:latin typeface="Consolas" panose="020B0609020204030204" pitchFamily="49" charset="0"/>
              </a:rPr>
              <a:t>ensemble.json</a:t>
            </a:r>
            <a:r>
              <a:rPr lang="en-US" sz="1600" dirty="0">
                <a:solidFill>
                  <a:schemeClr val="bg1"/>
                </a:solidFill>
                <a:latin typeface="Consolas" panose="020B0609020204030204" pitchFamily="49" charset="0"/>
              </a:rPr>
              <a:t> models/shopping</a:t>
            </a:r>
            <a:endParaRPr lang="LID4096" sz="1600"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4B6A2CBA-837C-9E9E-814D-8F812580290D}"/>
              </a:ext>
            </a:extLst>
          </p:cNvPr>
          <p:cNvSpPr txBox="1"/>
          <p:nvPr/>
        </p:nvSpPr>
        <p:spPr>
          <a:xfrm>
            <a:off x="283315" y="4053937"/>
            <a:ext cx="11243961" cy="2677656"/>
          </a:xfrm>
          <a:prstGeom prst="rect">
            <a:avLst/>
          </a:prstGeom>
          <a:solidFill>
            <a:schemeClr val="tx1">
              <a:lumMod val="85000"/>
              <a:lumOff val="15000"/>
            </a:schemeClr>
          </a:solidFill>
        </p:spPr>
        <p:txBody>
          <a:bodyPr wrap="square" anchor="t">
            <a:spAutoFit/>
          </a:bodyPr>
          <a:lstStyle/>
          <a:p>
            <a:r>
              <a:rPr lang="en-US" sz="1400" dirty="0">
                <a:solidFill>
                  <a:srgbClr val="22C978"/>
                </a:solidFill>
                <a:latin typeface="Consolas" panose="020B0609020204030204" pitchFamily="49" charset="0"/>
              </a:rPr>
              <a:t>  /\</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a:t>
            </a:r>
          </a:p>
          <a:p>
            <a:r>
              <a:rPr lang="en-US" sz="1400" b="0" dirty="0">
                <a:solidFill>
                  <a:srgbClr val="22C978"/>
                </a:solidFill>
                <a:effectLst/>
                <a:latin typeface="Consolas" panose="020B0609020204030204" pitchFamily="49" charset="0"/>
              </a:rPr>
              <a:t>{XXXX#####################################</a:t>
            </a:r>
          </a:p>
          <a:p>
            <a:r>
              <a:rPr lang="en-US" sz="1400" b="0" dirty="0">
                <a:solidFill>
                  <a:srgbClr val="569CD6"/>
                </a:solidFill>
                <a:effectLst/>
                <a:latin typeface="Consolas" panose="020B0609020204030204" pitchFamily="49" charset="0"/>
              </a:rPr>
              <a:t> </a:t>
            </a:r>
            <a:r>
              <a:rPr lang="en-US" sz="1400" dirty="0">
                <a:solidFill>
                  <a:srgbClr val="22C978"/>
                </a:solidFill>
                <a:latin typeface="Consolas" panose="020B0609020204030204" pitchFamily="49" charset="0"/>
              </a:rPr>
              <a:t>\XX/ </a:t>
            </a:r>
            <a:r>
              <a:rPr lang="en-US" sz="1400" b="0" dirty="0">
                <a:solidFill>
                  <a:schemeClr val="bg1"/>
                </a:solidFill>
                <a:effectLst/>
                <a:latin typeface="Consolas" panose="020B0609020204030204" pitchFamily="49" charset="0"/>
              </a:rPr>
              <a:t>/ _ \_______ _  _____ ___  ___  ___</a:t>
            </a:r>
          </a:p>
          <a:p>
            <a:r>
              <a:rPr lang="en-US" sz="1400" b="0" dirty="0">
                <a:solidFill>
                  <a:schemeClr val="bg1"/>
                </a:solidFill>
                <a:effectLst/>
                <a:latin typeface="Consolas" panose="020B0609020204030204" pitchFamily="49" charset="0"/>
              </a:rPr>
              <a:t>  </a:t>
            </a:r>
            <a:r>
              <a:rPr lang="en-US" sz="1400" dirty="0">
                <a:solidFill>
                  <a:srgbClr val="22C978"/>
                </a:solidFill>
                <a:latin typeface="Consolas" panose="020B0609020204030204" pitchFamily="49" charset="0"/>
              </a:rPr>
              <a:t>\/</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 ___/ __/ _ \ |/ / -_) _ \/ _ \/ _ \</a:t>
            </a:r>
          </a:p>
          <a:p>
            <a:r>
              <a:rPr lang="en-US" sz="1400" b="0" dirty="0">
                <a:solidFill>
                  <a:schemeClr val="bg1"/>
                </a:solidFill>
                <a:effectLst/>
                <a:latin typeface="Consolas" panose="020B0609020204030204" pitchFamily="49" charset="0"/>
              </a:rPr>
              <a:t>    /_/  /_/  \___/___/\__/_//_/\_, /\___/</a:t>
            </a:r>
          </a:p>
          <a:p>
            <a:r>
              <a:rPr lang="en-US" sz="1400" b="0" dirty="0">
                <a:solidFill>
                  <a:schemeClr val="bg1"/>
                </a:solidFill>
                <a:effectLst/>
                <a:latin typeface="Consolas" panose="020B0609020204030204" pitchFamily="49" charset="0"/>
              </a:rPr>
              <a:t>                               /___/</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SETUP</a:t>
            </a:r>
            <a:r>
              <a:rPr lang="en-US" sz="1400" b="0" dirty="0">
                <a:solidFill>
                  <a:srgbClr val="FFFFFF"/>
                </a:solidFill>
                <a:effectLst/>
                <a:latin typeface="Consolas" panose="020B0609020204030204" pitchFamily="49" charset="0"/>
              </a:rPr>
              <a:t>] INFO Input path: models/shopping</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a:t>
            </a:r>
            <a:r>
              <a:rPr lang="en-US" sz="1400" b="0" dirty="0">
                <a:solidFill>
                  <a:srgbClr val="FFFFFF"/>
                </a:solidFill>
                <a:effectLst/>
                <a:latin typeface="Consolas" panose="020B0609020204030204" pitchFamily="49" charset="0"/>
              </a:rPr>
              <a:t>  ] INFO Preparing to run</a:t>
            </a: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RUN&gt;</a:t>
            </a:r>
            <a:r>
              <a:rPr lang="en-US" sz="1400" b="0" dirty="0" err="1">
                <a:solidFill>
                  <a:srgbClr val="D8DD62"/>
                </a:solidFill>
                <a:effectLst/>
                <a:latin typeface="Consolas" panose="020B0609020204030204" pitchFamily="49" charset="0"/>
              </a:rPr>
              <a:t>ensemble.json</a:t>
            </a:r>
            <a:r>
              <a:rPr lang="en-US" sz="1400" b="0" dirty="0">
                <a:solidFill>
                  <a:srgbClr val="FFFFFF"/>
                </a:solidFill>
                <a:effectLst/>
                <a:latin typeface="Consolas" panose="020B0609020204030204" pitchFamily="49" charset="0"/>
              </a:rPr>
              <a:t>] INFO Read 9 tests from models/shopping/products/run-source/</a:t>
            </a:r>
            <a:r>
              <a:rPr lang="en-US" sz="1400" b="0" dirty="0" err="1">
                <a:solidFill>
                  <a:srgbClr val="FFFFFF"/>
                </a:solidFill>
                <a:effectLst/>
                <a:latin typeface="Consolas" panose="020B0609020204030204" pitchFamily="49" charset="0"/>
              </a:rPr>
              <a:t>ensemble.json</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a:t>
            </a:r>
            <a:r>
              <a:rPr lang="en-US" sz="1400" b="0" dirty="0">
                <a:solidFill>
                  <a:srgbClr val="D8DD62"/>
                </a:solidFill>
                <a:effectLst/>
                <a:latin typeface="Consolas" panose="020B0609020204030204" pitchFamily="49" charset="0"/>
              </a:rPr>
              <a:t>RUN&gt;TEST-1</a:t>
            </a:r>
            <a:r>
              <a:rPr lang="en-US" sz="1400" b="0" dirty="0">
                <a:solidFill>
                  <a:srgbClr val="FFFFFF"/>
                </a:solidFill>
                <a:effectLst/>
                <a:latin typeface="Consolas" panose="020B0609020204030204" pitchFamily="49" charset="0"/>
              </a:rPr>
              <a:t>] INFO Selected: [</a:t>
            </a:r>
            <a:r>
              <a:rPr lang="en-US" sz="1400" b="0" dirty="0" err="1">
                <a:solidFill>
                  <a:srgbClr val="D8DD62"/>
                </a:solidFill>
                <a:effectLst/>
                <a:latin typeface="Consolas" panose="020B0609020204030204" pitchFamily="49" charset="0"/>
              </a:rPr>
              <a:t>StartSession</a:t>
            </a:r>
            <a:r>
              <a:rPr lang="en-US" sz="1400" b="0" dirty="0">
                <a:solidFill>
                  <a:srgbClr val="D8DD62"/>
                </a:solidFill>
                <a:effectLst/>
                <a:latin typeface="Consolas" panose="020B0609020204030204" pitchFamily="49" charset="0"/>
              </a:rPr>
              <a:t> [session=s2 selectors=[http://localhost:8080/login] ]</a:t>
            </a:r>
            <a:r>
              <a:rPr lang="en-US" sz="1400" b="0" dirty="0">
                <a:solidFill>
                  <a:srgbClr val="FFFFFF"/>
                </a:solidFill>
                <a:effectLst/>
                <a:latin typeface="Consolas" panose="020B0609020204030204" pitchFamily="49" charset="0"/>
              </a:rPr>
              <a:t>]</a:t>
            </a:r>
          </a:p>
          <a:p>
            <a:r>
              <a:rPr lang="en-US" sz="1400" dirty="0">
                <a:solidFill>
                  <a:srgbClr val="FFFFFF"/>
                </a:solidFill>
                <a:latin typeface="Consolas" panose="020B0609020204030204" pitchFamily="49" charset="0"/>
              </a:rPr>
              <a:t>…</a:t>
            </a:r>
            <a:endParaRPr lang="en-US" sz="1400" b="0" dirty="0">
              <a:solidFill>
                <a:srgbClr val="FFFFFF"/>
              </a:solidFill>
              <a:effectLst/>
              <a:latin typeface="Consolas" panose="020B0609020204030204" pitchFamily="49" charset="0"/>
            </a:endParaRPr>
          </a:p>
        </p:txBody>
      </p:sp>
      <p:pic>
        <p:nvPicPr>
          <p:cNvPr id="7" name="Picture 6" descr="A cartoon of two men walking next to a machine&#10;&#10;Description automatically generated">
            <a:extLst>
              <a:ext uri="{FF2B5EF4-FFF2-40B4-BE49-F238E27FC236}">
                <a16:creationId xmlns:a16="http://schemas.microsoft.com/office/drawing/2014/main" id="{6F9D2801-A9E3-57DC-3DC7-F0E1DEEB9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486" y="3664733"/>
            <a:ext cx="2454511" cy="2454511"/>
          </a:xfrm>
          <a:prstGeom prst="rect">
            <a:avLst/>
          </a:prstGeom>
        </p:spPr>
      </p:pic>
      <p:sp>
        <p:nvSpPr>
          <p:cNvPr id="8" name="Rectangle 7">
            <a:extLst>
              <a:ext uri="{FF2B5EF4-FFF2-40B4-BE49-F238E27FC236}">
                <a16:creationId xmlns:a16="http://schemas.microsoft.com/office/drawing/2014/main" id="{86CC0A50-ADDB-CE82-1A6A-617133A73ADE}"/>
              </a:ext>
            </a:extLst>
          </p:cNvPr>
          <p:cNvSpPr/>
          <p:nvPr/>
        </p:nvSpPr>
        <p:spPr>
          <a:xfrm>
            <a:off x="2320801" y="3726920"/>
            <a:ext cx="3784927" cy="272546"/>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Freeform: Shape 8">
            <a:extLst>
              <a:ext uri="{FF2B5EF4-FFF2-40B4-BE49-F238E27FC236}">
                <a16:creationId xmlns:a16="http://schemas.microsoft.com/office/drawing/2014/main" id="{43A11D5C-985C-A7C2-B4F7-BAF6694822A8}"/>
              </a:ext>
            </a:extLst>
          </p:cNvPr>
          <p:cNvSpPr/>
          <p:nvPr/>
        </p:nvSpPr>
        <p:spPr>
          <a:xfrm>
            <a:off x="6206246" y="3385226"/>
            <a:ext cx="3584919" cy="301557"/>
          </a:xfrm>
          <a:custGeom>
            <a:avLst/>
            <a:gdLst>
              <a:gd name="connsiteX0" fmla="*/ 0 w 3595018"/>
              <a:gd name="connsiteY0" fmla="*/ 301557 h 301557"/>
              <a:gd name="connsiteX1" fmla="*/ 1186774 w 3595018"/>
              <a:gd name="connsiteY1" fmla="*/ 175097 h 301557"/>
              <a:gd name="connsiteX2" fmla="*/ 3239310 w 3595018"/>
              <a:gd name="connsiteY2" fmla="*/ 145914 h 301557"/>
              <a:gd name="connsiteX3" fmla="*/ 3579779 w 3595018"/>
              <a:gd name="connsiteY3" fmla="*/ 0 h 301557"/>
              <a:gd name="connsiteX0" fmla="*/ 0 w 3584919"/>
              <a:gd name="connsiteY0" fmla="*/ 301557 h 301557"/>
              <a:gd name="connsiteX1" fmla="*/ 1186774 w 3584919"/>
              <a:gd name="connsiteY1" fmla="*/ 175097 h 301557"/>
              <a:gd name="connsiteX2" fmla="*/ 3122578 w 3584919"/>
              <a:gd name="connsiteY2" fmla="*/ 165369 h 301557"/>
              <a:gd name="connsiteX3" fmla="*/ 3579779 w 3584919"/>
              <a:gd name="connsiteY3" fmla="*/ 0 h 301557"/>
              <a:gd name="connsiteX0" fmla="*/ 0 w 3584919"/>
              <a:gd name="connsiteY0" fmla="*/ 301557 h 301557"/>
              <a:gd name="connsiteX1" fmla="*/ 311286 w 3584919"/>
              <a:gd name="connsiteY1" fmla="*/ 243191 h 301557"/>
              <a:gd name="connsiteX2" fmla="*/ 1186774 w 3584919"/>
              <a:gd name="connsiteY2" fmla="*/ 175097 h 301557"/>
              <a:gd name="connsiteX3" fmla="*/ 3122578 w 3584919"/>
              <a:gd name="connsiteY3" fmla="*/ 165369 h 301557"/>
              <a:gd name="connsiteX4" fmla="*/ 3579779 w 3584919"/>
              <a:gd name="connsiteY4" fmla="*/ 0 h 301557"/>
              <a:gd name="connsiteX0" fmla="*/ 0 w 3584919"/>
              <a:gd name="connsiteY0" fmla="*/ 301557 h 301557"/>
              <a:gd name="connsiteX1" fmla="*/ 350196 w 3584919"/>
              <a:gd name="connsiteY1" fmla="*/ 194553 h 301557"/>
              <a:gd name="connsiteX2" fmla="*/ 1186774 w 3584919"/>
              <a:gd name="connsiteY2" fmla="*/ 175097 h 301557"/>
              <a:gd name="connsiteX3" fmla="*/ 3122578 w 3584919"/>
              <a:gd name="connsiteY3" fmla="*/ 165369 h 301557"/>
              <a:gd name="connsiteX4" fmla="*/ 3579779 w 3584919"/>
              <a:gd name="connsiteY4" fmla="*/ 0 h 301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919" h="301557">
                <a:moveTo>
                  <a:pt x="0" y="301557"/>
                </a:moveTo>
                <a:cubicBezTo>
                  <a:pt x="51881" y="291829"/>
                  <a:pt x="152400" y="215630"/>
                  <a:pt x="350196" y="194553"/>
                </a:cubicBezTo>
                <a:cubicBezTo>
                  <a:pt x="547992" y="173476"/>
                  <a:pt x="724710" y="179961"/>
                  <a:pt x="1186774" y="175097"/>
                </a:cubicBezTo>
                <a:lnTo>
                  <a:pt x="3122578" y="165369"/>
                </a:lnTo>
                <a:cubicBezTo>
                  <a:pt x="3521412" y="136186"/>
                  <a:pt x="3608961" y="58365"/>
                  <a:pt x="3579779" y="0"/>
                </a:cubicBezTo>
              </a:path>
            </a:pathLst>
          </a:custGeom>
          <a:ln w="28575">
            <a:headEnd type="triangle" w="med" len="med"/>
            <a:tailEnd type="none" w="med" len="med"/>
          </a:ln>
          <a:effectLst>
            <a:glow rad="63500">
              <a:schemeClr val="accent4">
                <a:satMod val="175000"/>
                <a:alpha val="40000"/>
              </a:schemeClr>
            </a:glo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LID4096"/>
          </a:p>
        </p:txBody>
      </p:sp>
      <p:pic>
        <p:nvPicPr>
          <p:cNvPr id="11" name="execution-0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18642762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2" name="ranking-014">
            <a:hlinkClick r:id="" action="ppaction://media"/>
            <a:extLst>
              <a:ext uri="{FF2B5EF4-FFF2-40B4-BE49-F238E27FC236}">
                <a16:creationId xmlns:a16="http://schemas.microsoft.com/office/drawing/2014/main" id="{03D0ED0D-9F58-B277-A024-1DACC1CDCAC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06180" y="312420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9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A089DB4-5457-6EC0-E04A-68245197D334}"/>
              </a:ext>
            </a:extLst>
          </p:cNvPr>
          <p:cNvGrpSpPr/>
          <p:nvPr/>
        </p:nvGrpSpPr>
        <p:grpSpPr>
          <a:xfrm>
            <a:off x="301557" y="380859"/>
            <a:ext cx="11809379" cy="6326362"/>
            <a:chOff x="2302037" y="1259290"/>
            <a:chExt cx="8116289" cy="4760666"/>
          </a:xfrm>
        </p:grpSpPr>
        <p:pic>
          <p:nvPicPr>
            <p:cNvPr id="17" name="Picture 16" descr="A white podium with black numbers&#10;&#10;Description automatically generated">
              <a:extLst>
                <a:ext uri="{FF2B5EF4-FFF2-40B4-BE49-F238E27FC236}">
                  <a16:creationId xmlns:a16="http://schemas.microsoft.com/office/drawing/2014/main" id="{9C5017B4-E332-0FB4-BA1F-28DD0C1583B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796941" y="4056031"/>
              <a:ext cx="5125665" cy="1963925"/>
            </a:xfrm>
            <a:prstGeom prst="rect">
              <a:avLst/>
            </a:prstGeom>
          </p:spPr>
        </p:pic>
        <p:sp>
          <p:nvSpPr>
            <p:cNvPr id="11" name="TextBox 10">
              <a:extLst>
                <a:ext uri="{FF2B5EF4-FFF2-40B4-BE49-F238E27FC236}">
                  <a16:creationId xmlns:a16="http://schemas.microsoft.com/office/drawing/2014/main" id="{32FB1AFB-C736-8831-41C1-71448E624BD1}"/>
                </a:ext>
              </a:extLst>
            </p:cNvPr>
            <p:cNvSpPr txBox="1"/>
            <p:nvPr/>
          </p:nvSpPr>
          <p:spPr>
            <a:xfrm>
              <a:off x="7543620" y="2984078"/>
              <a:ext cx="2874706" cy="532693"/>
            </a:xfrm>
            <a:prstGeom prst="rect">
              <a:avLst/>
            </a:prstGeom>
            <a:noFill/>
          </p:spPr>
          <p:txBody>
            <a:bodyPr wrap="square" rtlCol="0">
              <a:spAutoFit/>
            </a:bodyPr>
            <a:lstStyle>
              <a:defPPr>
                <a:defRPr lang="LID4096"/>
              </a:defPPr>
              <a:lvl1pPr algn="ctr">
                <a:defRPr sz="2800"/>
              </a:lvl1pPr>
            </a:lstStyle>
            <a:p>
              <a:endParaRPr lang="LID4096" sz="4000" dirty="0"/>
            </a:p>
          </p:txBody>
        </p:sp>
        <p:sp>
          <p:nvSpPr>
            <p:cNvPr id="12" name="TextBox 11">
              <a:extLst>
                <a:ext uri="{FF2B5EF4-FFF2-40B4-BE49-F238E27FC236}">
                  <a16:creationId xmlns:a16="http://schemas.microsoft.com/office/drawing/2014/main" id="{817FE853-B6CD-C32C-F46D-DD4DCD6753BF}"/>
                </a:ext>
              </a:extLst>
            </p:cNvPr>
            <p:cNvSpPr txBox="1"/>
            <p:nvPr/>
          </p:nvSpPr>
          <p:spPr>
            <a:xfrm>
              <a:off x="4557213" y="1259290"/>
              <a:ext cx="3608543" cy="532693"/>
            </a:xfrm>
            <a:prstGeom prst="rect">
              <a:avLst/>
            </a:prstGeom>
            <a:noFill/>
          </p:spPr>
          <p:txBody>
            <a:bodyPr wrap="square" rtlCol="0">
              <a:spAutoFit/>
            </a:bodyPr>
            <a:lstStyle/>
            <a:p>
              <a:pPr algn="ctr"/>
              <a:endParaRPr lang="LID4096" sz="4000" dirty="0"/>
            </a:p>
          </p:txBody>
        </p:sp>
        <p:pic>
          <p:nvPicPr>
            <p:cNvPr id="19" name="Picture 18" descr="A cartoon of a person sitting at a desk with many people in front of him&#10;&#10;Description automatically generated">
              <a:extLst>
                <a:ext uri="{FF2B5EF4-FFF2-40B4-BE49-F238E27FC236}">
                  <a16:creationId xmlns:a16="http://schemas.microsoft.com/office/drawing/2014/main" id="{0482DBB0-3E33-D86C-6771-48E9CF62A5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6526" y="2386729"/>
              <a:ext cx="1882328" cy="1875653"/>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EE1B3AD-6E56-B3E7-CB1C-C4286CD35556}"/>
                </a:ext>
              </a:extLst>
            </p:cNvPr>
            <p:cNvSpPr txBox="1"/>
            <p:nvPr/>
          </p:nvSpPr>
          <p:spPr>
            <a:xfrm>
              <a:off x="2302037" y="2546306"/>
              <a:ext cx="2840313" cy="995904"/>
            </a:xfrm>
            <a:prstGeom prst="rect">
              <a:avLst/>
            </a:prstGeom>
            <a:solidFill>
              <a:schemeClr val="bg1"/>
            </a:solidFill>
          </p:spPr>
          <p:txBody>
            <a:bodyPr wrap="square" lIns="91440" tIns="45720" rIns="91440" bIns="45720">
              <a:spAutoFit/>
            </a:bodyPr>
            <a:lstStyle>
              <a:defPPr>
                <a:defRPr lang="LID4096"/>
              </a:defPPr>
              <a:lvl1pPr algn="ctr">
                <a:defRPr sz="4000" b="1" cap="none" spc="0">
                  <a:ln w="22225">
                    <a:solidFill>
                      <a:schemeClr val="accent4">
                        <a:lumMod val="50000"/>
                      </a:schemeClr>
                    </a:solidFill>
                    <a:prstDash val="solid"/>
                  </a:ln>
                  <a:solidFill>
                    <a:schemeClr val="accent2">
                      <a:lumMod val="40000"/>
                      <a:lumOff val="60000"/>
                    </a:schemeClr>
                  </a:solidFill>
                  <a:effectLst/>
                </a:defRPr>
              </a:lvl1pPr>
            </a:lstStyle>
            <a:p>
              <a:r>
                <a:rPr lang="en-US" dirty="0">
                  <a:effectLst>
                    <a:glow rad="101600">
                      <a:schemeClr val="accent4">
                        <a:lumMod val="50000"/>
                        <a:alpha val="60000"/>
                      </a:schemeClr>
                    </a:glow>
                  </a:effectLst>
                </a:rPr>
                <a:t>Counting complex goal events </a:t>
              </a:r>
              <a:endParaRPr lang="LID4096" dirty="0">
                <a:effectLst>
                  <a:glow rad="101600">
                    <a:schemeClr val="accent4">
                      <a:lumMod val="50000"/>
                      <a:alpha val="60000"/>
                    </a:schemeClr>
                  </a:glow>
                </a:effectLst>
              </a:endParaRPr>
            </a:p>
          </p:txBody>
        </p:sp>
        <p:pic>
          <p:nvPicPr>
            <p:cNvPr id="22" name="Picture 21" descr="A cartoon character with a computer and measuring tape&#10;&#10;Description automatically generated">
              <a:extLst>
                <a:ext uri="{FF2B5EF4-FFF2-40B4-BE49-F238E27FC236}">
                  <a16:creationId xmlns:a16="http://schemas.microsoft.com/office/drawing/2014/main" id="{40BFB859-18ED-A5AA-0714-AE7357AAC0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3788" y="3500413"/>
              <a:ext cx="1466850" cy="1466850"/>
            </a:xfrm>
            <a:prstGeom prst="rect">
              <a:avLst/>
            </a:prstGeom>
            <a:ln>
              <a:noFill/>
            </a:ln>
            <a:effectLst>
              <a:outerShdw blurRad="292100" dist="139700" dir="2700000" algn="tl" rotWithShape="0">
                <a:srgbClr val="333333">
                  <a:alpha val="65000"/>
                </a:srgbClr>
              </a:outerShdw>
            </a:effectLst>
          </p:spPr>
        </p:pic>
      </p:grpSp>
      <p:pic>
        <p:nvPicPr>
          <p:cNvPr id="25" name="Picture 24" descr="A cartoon of a person writing on a clipboard&#10;&#10;Description automatically generated">
            <a:extLst>
              <a:ext uri="{FF2B5EF4-FFF2-40B4-BE49-F238E27FC236}">
                <a16:creationId xmlns:a16="http://schemas.microsoft.com/office/drawing/2014/main" id="{6D9155D7-A59E-4D8A-1D78-34F407D84E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1965" y="3775114"/>
            <a:ext cx="2381250" cy="222885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0B5E951-09AB-6B9E-D420-2B5B282A8B0B}"/>
              </a:ext>
            </a:extLst>
          </p:cNvPr>
          <p:cNvSpPr/>
          <p:nvPr/>
        </p:nvSpPr>
        <p:spPr>
          <a:xfrm>
            <a:off x="3350410" y="451968"/>
            <a:ext cx="5250509" cy="1323439"/>
          </a:xfrm>
          <a:prstGeom prst="rect">
            <a:avLst/>
          </a:prstGeom>
          <a:solidFill>
            <a:schemeClr val="bg1"/>
          </a:solidFill>
        </p:spPr>
        <p:txBody>
          <a:bodyPr wrap="square" lIns="91440" tIns="45720" rIns="91440" bIns="45720">
            <a:spAutoFit/>
          </a:bodyPr>
          <a:lstStyle/>
          <a:p>
            <a:pPr algn="ctr"/>
            <a:r>
              <a:rPr lang="en-US" sz="4000" b="1" cap="none" spc="0" dirty="0">
                <a:ln w="22225">
                  <a:solidFill>
                    <a:schemeClr val="accent4">
                      <a:lumMod val="50000"/>
                    </a:schemeClr>
                  </a:solidFill>
                  <a:prstDash val="solid"/>
                </a:ln>
                <a:solidFill>
                  <a:schemeClr val="accent4">
                    <a:lumMod val="60000"/>
                    <a:lumOff val="40000"/>
                  </a:schemeClr>
                </a:solidFill>
                <a:effectLst>
                  <a:glow rad="101600">
                    <a:schemeClr val="accent4">
                      <a:satMod val="175000"/>
                      <a:alpha val="40000"/>
                    </a:schemeClr>
                  </a:glow>
                </a:effectLst>
              </a:rPr>
              <a:t>Direct specification  of the ranking function</a:t>
            </a:r>
          </a:p>
        </p:txBody>
      </p:sp>
      <p:sp>
        <p:nvSpPr>
          <p:cNvPr id="3" name="Rectangle 2">
            <a:extLst>
              <a:ext uri="{FF2B5EF4-FFF2-40B4-BE49-F238E27FC236}">
                <a16:creationId xmlns:a16="http://schemas.microsoft.com/office/drawing/2014/main" id="{C1FE5253-615C-2444-8EAF-41C21A197C73}"/>
              </a:ext>
            </a:extLst>
          </p:cNvPr>
          <p:cNvSpPr/>
          <p:nvPr/>
        </p:nvSpPr>
        <p:spPr>
          <a:xfrm>
            <a:off x="7726106" y="2576793"/>
            <a:ext cx="3834366" cy="1323439"/>
          </a:xfrm>
          <a:prstGeom prst="rect">
            <a:avLst/>
          </a:prstGeom>
          <a:solidFill>
            <a:schemeClr val="bg1"/>
          </a:solidFill>
        </p:spPr>
        <p:txBody>
          <a:bodyPr wrap="square" lIns="91440" tIns="45720" rIns="91440" bIns="45720">
            <a:spAutoFit/>
          </a:bodyPr>
          <a:lstStyle/>
          <a:p>
            <a:pPr algn="ctr"/>
            <a:r>
              <a:rPr lang="en-US" sz="4000" b="1" dirty="0">
                <a:ln w="22225">
                  <a:solidFill>
                    <a:schemeClr val="accent2">
                      <a:lumMod val="50000"/>
                    </a:schemeClr>
                  </a:solidFill>
                  <a:prstDash val="solid"/>
                </a:ln>
                <a:solidFill>
                  <a:schemeClr val="accent2">
                    <a:lumMod val="40000"/>
                    <a:lumOff val="60000"/>
                  </a:schemeClr>
                </a:solidFill>
                <a:effectLst>
                  <a:glow rad="101600">
                    <a:schemeClr val="accent2">
                      <a:satMod val="175000"/>
                      <a:alpha val="40000"/>
                    </a:schemeClr>
                  </a:glow>
                </a:effectLst>
              </a:rPr>
              <a:t>Counting simple goal events </a:t>
            </a:r>
          </a:p>
        </p:txBody>
      </p:sp>
      <p:pic>
        <p:nvPicPr>
          <p:cNvPr id="4" name="ranking-002">
            <a:hlinkClick r:id="" action="ppaction://media"/>
            <a:extLst>
              <a:ext uri="{FF2B5EF4-FFF2-40B4-BE49-F238E27FC236}">
                <a16:creationId xmlns:a16="http://schemas.microsoft.com/office/drawing/2014/main" id="{584DCF42-6819-D66D-CA64-8FED9FCC6D2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09613" y="3513138"/>
            <a:ext cx="609600" cy="609600"/>
          </a:xfrm>
          <a:prstGeom prst="rect">
            <a:avLst/>
          </a:prstGeom>
        </p:spPr>
      </p:pic>
    </p:spTree>
    <p:extLst>
      <p:ext uri="{BB962C8B-B14F-4D97-AF65-F5344CB8AC3E}">
        <p14:creationId xmlns:p14="http://schemas.microsoft.com/office/powerpoint/2010/main" val="312037432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33DB093-28E4-2289-9DE7-B80B43FD1D50}"/>
              </a:ext>
            </a:extLst>
          </p:cNvPr>
          <p:cNvGrpSpPr/>
          <p:nvPr/>
        </p:nvGrpSpPr>
        <p:grpSpPr>
          <a:xfrm>
            <a:off x="1492453" y="813010"/>
            <a:ext cx="2397696" cy="2519186"/>
            <a:chOff x="1657824" y="916228"/>
            <a:chExt cx="2397696" cy="2519186"/>
          </a:xfrm>
        </p:grpSpPr>
        <p:sp>
          <p:nvSpPr>
            <p:cNvPr id="7" name="Freeform: Shape 6">
              <a:extLst>
                <a:ext uri="{FF2B5EF4-FFF2-40B4-BE49-F238E27FC236}">
                  <a16:creationId xmlns:a16="http://schemas.microsoft.com/office/drawing/2014/main" id="{26E72429-4F75-A5D1-BACE-C5E7B8F5CD1A}"/>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8" name="Freeform: Shape 7">
              <a:extLst>
                <a:ext uri="{FF2B5EF4-FFF2-40B4-BE49-F238E27FC236}">
                  <a16:creationId xmlns:a16="http://schemas.microsoft.com/office/drawing/2014/main" id="{C2C49044-7232-D4BC-87D3-4C91177C027F}"/>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9" name="Freeform: Shape 8">
              <a:extLst>
                <a:ext uri="{FF2B5EF4-FFF2-40B4-BE49-F238E27FC236}">
                  <a16:creationId xmlns:a16="http://schemas.microsoft.com/office/drawing/2014/main" id="{DD88D3D3-B1A9-ABB4-F5B3-DEC01184C17E}"/>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0" name="Freeform: Shape 9">
              <a:extLst>
                <a:ext uri="{FF2B5EF4-FFF2-40B4-BE49-F238E27FC236}">
                  <a16:creationId xmlns:a16="http://schemas.microsoft.com/office/drawing/2014/main" id="{6B51C0D9-0D33-3D9C-39DB-EA92B29EB641}"/>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a:effectLst>
              <a:glow rad="101600">
                <a:schemeClr val="accent4">
                  <a:satMod val="175000"/>
                  <a:alpha val="40000"/>
                </a:schemeClr>
              </a:glow>
            </a:effectLst>
          </p:spPr>
          <p:txBody>
            <a:bodyPr rtlCol="0" anchor="ctr"/>
            <a:lstStyle/>
            <a:p>
              <a:endParaRPr lang="LID4096"/>
            </a:p>
          </p:txBody>
        </p:sp>
        <p:sp>
          <p:nvSpPr>
            <p:cNvPr id="11" name="TextBox 10">
              <a:extLst>
                <a:ext uri="{FF2B5EF4-FFF2-40B4-BE49-F238E27FC236}">
                  <a16:creationId xmlns:a16="http://schemas.microsoft.com/office/drawing/2014/main" id="{BC841163-9B46-3552-E4AC-C09EAD8B0A75}"/>
                </a:ext>
              </a:extLst>
            </p:cNvPr>
            <p:cNvSpPr txBox="1"/>
            <p:nvPr/>
          </p:nvSpPr>
          <p:spPr>
            <a:xfrm>
              <a:off x="1991614" y="1899300"/>
              <a:ext cx="517309" cy="310515"/>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Login</a:t>
              </a:r>
            </a:p>
          </p:txBody>
        </p:sp>
        <p:sp>
          <p:nvSpPr>
            <p:cNvPr id="12" name="Freeform: Shape 11">
              <a:extLst>
                <a:ext uri="{FF2B5EF4-FFF2-40B4-BE49-F238E27FC236}">
                  <a16:creationId xmlns:a16="http://schemas.microsoft.com/office/drawing/2014/main" id="{367161C3-500D-1A06-76A0-CDB47D2E3354}"/>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3" name="Freeform: Shape 12">
              <a:extLst>
                <a:ext uri="{FF2B5EF4-FFF2-40B4-BE49-F238E27FC236}">
                  <a16:creationId xmlns:a16="http://schemas.microsoft.com/office/drawing/2014/main" id="{7F1A246E-B312-B873-73BA-301F7DDBC66E}"/>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4" name="TextBox 13">
              <a:extLst>
                <a:ext uri="{FF2B5EF4-FFF2-40B4-BE49-F238E27FC236}">
                  <a16:creationId xmlns:a16="http://schemas.microsoft.com/office/drawing/2014/main" id="{9C2A49A9-4C28-D84D-9313-A05646F37407}"/>
                </a:ext>
              </a:extLst>
            </p:cNvPr>
            <p:cNvSpPr txBox="1"/>
            <p:nvPr/>
          </p:nvSpPr>
          <p:spPr>
            <a:xfrm>
              <a:off x="1991614" y="2276017"/>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5" name="Freeform: Shape 14">
              <a:extLst>
                <a:ext uri="{FF2B5EF4-FFF2-40B4-BE49-F238E27FC236}">
                  <a16:creationId xmlns:a16="http://schemas.microsoft.com/office/drawing/2014/main" id="{C05F2088-D69B-10BA-1911-6D0967DF5E3E}"/>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6" name="Freeform: Shape 15">
              <a:extLst>
                <a:ext uri="{FF2B5EF4-FFF2-40B4-BE49-F238E27FC236}">
                  <a16:creationId xmlns:a16="http://schemas.microsoft.com/office/drawing/2014/main" id="{AC435BD8-E407-A7FB-3FB4-9918C07D42F5}"/>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7" name="TextBox 16">
              <a:extLst>
                <a:ext uri="{FF2B5EF4-FFF2-40B4-BE49-F238E27FC236}">
                  <a16:creationId xmlns:a16="http://schemas.microsoft.com/office/drawing/2014/main" id="{2714C764-EEC1-F0C4-10C2-D19F03BC97E7}"/>
                </a:ext>
              </a:extLst>
            </p:cNvPr>
            <p:cNvSpPr txBox="1"/>
            <p:nvPr/>
          </p:nvSpPr>
          <p:spPr>
            <a:xfrm>
              <a:off x="1991614" y="2652741"/>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8" name="Freeform: Shape 17">
              <a:extLst>
                <a:ext uri="{FF2B5EF4-FFF2-40B4-BE49-F238E27FC236}">
                  <a16:creationId xmlns:a16="http://schemas.microsoft.com/office/drawing/2014/main" id="{6D541DD2-9E98-94E2-9366-ECF683B5BB54}"/>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AD9F4E86-0B4F-9910-2574-86330D631D29}"/>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20" name="TextBox 19">
              <a:extLst>
                <a:ext uri="{FF2B5EF4-FFF2-40B4-BE49-F238E27FC236}">
                  <a16:creationId xmlns:a16="http://schemas.microsoft.com/office/drawing/2014/main" id="{C6ACD09C-A2A6-ED56-1535-8EC361276B72}"/>
                </a:ext>
              </a:extLst>
            </p:cNvPr>
            <p:cNvSpPr txBox="1"/>
            <p:nvPr/>
          </p:nvSpPr>
          <p:spPr>
            <a:xfrm>
              <a:off x="1991614" y="302946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49" name="Picture 48" descr="A computer screen with a person on it&#10;&#10;Description automatically generated">
              <a:extLst>
                <a:ext uri="{FF2B5EF4-FFF2-40B4-BE49-F238E27FC236}">
                  <a16:creationId xmlns:a16="http://schemas.microsoft.com/office/drawing/2014/main" id="{3047273B-7B4F-EC54-0F4A-F39FBB398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50" name="Picture 49" descr="A person sitting at a desk with a computer&#10;&#10;Description automatically generated">
              <a:extLst>
                <a:ext uri="{FF2B5EF4-FFF2-40B4-BE49-F238E27FC236}">
                  <a16:creationId xmlns:a16="http://schemas.microsoft.com/office/drawing/2014/main" id="{D837F435-7BA1-4EB4-252C-0CBD35F5E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59" name="Group 58">
            <a:extLst>
              <a:ext uri="{FF2B5EF4-FFF2-40B4-BE49-F238E27FC236}">
                <a16:creationId xmlns:a16="http://schemas.microsoft.com/office/drawing/2014/main" id="{A92E016F-D757-C079-AD37-D288995108EE}"/>
              </a:ext>
            </a:extLst>
          </p:cNvPr>
          <p:cNvGrpSpPr/>
          <p:nvPr/>
        </p:nvGrpSpPr>
        <p:grpSpPr>
          <a:xfrm>
            <a:off x="5061598" y="814405"/>
            <a:ext cx="2397696" cy="2516397"/>
            <a:chOff x="5035547" y="1780415"/>
            <a:chExt cx="2397696" cy="2516397"/>
          </a:xfrm>
        </p:grpSpPr>
        <p:sp>
          <p:nvSpPr>
            <p:cNvPr id="21" name="Freeform: Shape 20">
              <a:extLst>
                <a:ext uri="{FF2B5EF4-FFF2-40B4-BE49-F238E27FC236}">
                  <a16:creationId xmlns:a16="http://schemas.microsoft.com/office/drawing/2014/main" id="{A8F0B4CD-7B7A-B72D-A63A-5FFA3434D546}"/>
                </a:ext>
              </a:extLst>
            </p:cNvPr>
            <p:cNvSpPr/>
            <p:nvPr/>
          </p:nvSpPr>
          <p:spPr>
            <a:xfrm>
              <a:off x="5326894" y="2591486"/>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22" name="Freeform: Shape 21">
              <a:extLst>
                <a:ext uri="{FF2B5EF4-FFF2-40B4-BE49-F238E27FC236}">
                  <a16:creationId xmlns:a16="http://schemas.microsoft.com/office/drawing/2014/main" id="{F7207DC4-6CAA-B866-9950-07C92BDE8B68}"/>
                </a:ext>
              </a:extLst>
            </p:cNvPr>
            <p:cNvSpPr/>
            <p:nvPr/>
          </p:nvSpPr>
          <p:spPr>
            <a:xfrm>
              <a:off x="6959226" y="2591486"/>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23" name="Freeform: Shape 22">
              <a:extLst>
                <a:ext uri="{FF2B5EF4-FFF2-40B4-BE49-F238E27FC236}">
                  <a16:creationId xmlns:a16="http://schemas.microsoft.com/office/drawing/2014/main" id="{1BE39671-B97C-2733-B03D-197A34ABFEBE}"/>
                </a:ext>
              </a:extLst>
            </p:cNvPr>
            <p:cNvSpPr/>
            <p:nvPr/>
          </p:nvSpPr>
          <p:spPr>
            <a:xfrm>
              <a:off x="6854234" y="2948364"/>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9A0B7AC3-B735-C9A5-8B6F-EC0E2ED4C61E}"/>
                </a:ext>
              </a:extLst>
            </p:cNvPr>
            <p:cNvSpPr/>
            <p:nvPr/>
          </p:nvSpPr>
          <p:spPr>
            <a:xfrm>
              <a:off x="5341338" y="2978614"/>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25" name="TextBox 24">
              <a:extLst>
                <a:ext uri="{FF2B5EF4-FFF2-40B4-BE49-F238E27FC236}">
                  <a16:creationId xmlns:a16="http://schemas.microsoft.com/office/drawing/2014/main" id="{B0E65DBE-1865-ACAC-6E8A-8A0865977DE0}"/>
                </a:ext>
              </a:extLst>
            </p:cNvPr>
            <p:cNvSpPr txBox="1"/>
            <p:nvPr/>
          </p:nvSpPr>
          <p:spPr>
            <a:xfrm>
              <a:off x="5369337" y="2750970"/>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26" name="Freeform: Shape 25">
              <a:extLst>
                <a:ext uri="{FF2B5EF4-FFF2-40B4-BE49-F238E27FC236}">
                  <a16:creationId xmlns:a16="http://schemas.microsoft.com/office/drawing/2014/main" id="{2789FAB6-2087-7890-EBF9-A81864083CC4}"/>
                </a:ext>
              </a:extLst>
            </p:cNvPr>
            <p:cNvSpPr/>
            <p:nvPr/>
          </p:nvSpPr>
          <p:spPr>
            <a:xfrm>
              <a:off x="6854234" y="3325082"/>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7" name="Freeform: Shape 26">
              <a:extLst>
                <a:ext uri="{FF2B5EF4-FFF2-40B4-BE49-F238E27FC236}">
                  <a16:creationId xmlns:a16="http://schemas.microsoft.com/office/drawing/2014/main" id="{157CDD88-9B24-C770-3410-00A8FC03DCE3}"/>
                </a:ext>
              </a:extLst>
            </p:cNvPr>
            <p:cNvSpPr/>
            <p:nvPr/>
          </p:nvSpPr>
          <p:spPr>
            <a:xfrm>
              <a:off x="5341338" y="3355333"/>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8" name="TextBox 27">
              <a:extLst>
                <a:ext uri="{FF2B5EF4-FFF2-40B4-BE49-F238E27FC236}">
                  <a16:creationId xmlns:a16="http://schemas.microsoft.com/office/drawing/2014/main" id="{E761BF99-3D00-7633-C8E1-DD594B07F6E1}"/>
                </a:ext>
              </a:extLst>
            </p:cNvPr>
            <p:cNvSpPr txBox="1"/>
            <p:nvPr/>
          </p:nvSpPr>
          <p:spPr>
            <a:xfrm>
              <a:off x="5369337" y="3127687"/>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29" name="Freeform: Shape 28">
              <a:extLst>
                <a:ext uri="{FF2B5EF4-FFF2-40B4-BE49-F238E27FC236}">
                  <a16:creationId xmlns:a16="http://schemas.microsoft.com/office/drawing/2014/main" id="{06D4BAE0-3CC6-F02E-1FDE-F00F154A297B}"/>
                </a:ext>
              </a:extLst>
            </p:cNvPr>
            <p:cNvSpPr/>
            <p:nvPr/>
          </p:nvSpPr>
          <p:spPr>
            <a:xfrm>
              <a:off x="6854234" y="370180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B5D6BD9A-3118-5816-3816-A12A9EEDD3E0}"/>
                </a:ext>
              </a:extLst>
            </p:cNvPr>
            <p:cNvSpPr/>
            <p:nvPr/>
          </p:nvSpPr>
          <p:spPr>
            <a:xfrm>
              <a:off x="5341338" y="3732056"/>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31" name="TextBox 30">
              <a:extLst>
                <a:ext uri="{FF2B5EF4-FFF2-40B4-BE49-F238E27FC236}">
                  <a16:creationId xmlns:a16="http://schemas.microsoft.com/office/drawing/2014/main" id="{0CBA11D4-F60A-856E-5857-60B3D65B22A0}"/>
                </a:ext>
              </a:extLst>
            </p:cNvPr>
            <p:cNvSpPr txBox="1"/>
            <p:nvPr/>
          </p:nvSpPr>
          <p:spPr>
            <a:xfrm>
              <a:off x="5369337" y="3504411"/>
              <a:ext cx="888385"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AddT</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Cart</a:t>
              </a:r>
            </a:p>
          </p:txBody>
        </p:sp>
        <p:sp>
          <p:nvSpPr>
            <p:cNvPr id="32" name="Freeform: Shape 31">
              <a:extLst>
                <a:ext uri="{FF2B5EF4-FFF2-40B4-BE49-F238E27FC236}">
                  <a16:creationId xmlns:a16="http://schemas.microsoft.com/office/drawing/2014/main" id="{0A6B54B2-DE30-FEF5-A272-0F665A73359D}"/>
                </a:ext>
              </a:extLst>
            </p:cNvPr>
            <p:cNvSpPr/>
            <p:nvPr/>
          </p:nvSpPr>
          <p:spPr>
            <a:xfrm>
              <a:off x="6854234" y="4078528"/>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50073EEF-3B8F-0CD7-B702-AD1240B02553}"/>
                </a:ext>
              </a:extLst>
            </p:cNvPr>
            <p:cNvSpPr/>
            <p:nvPr/>
          </p:nvSpPr>
          <p:spPr>
            <a:xfrm>
              <a:off x="5341338" y="4108780"/>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34" name="TextBox 33">
              <a:extLst>
                <a:ext uri="{FF2B5EF4-FFF2-40B4-BE49-F238E27FC236}">
                  <a16:creationId xmlns:a16="http://schemas.microsoft.com/office/drawing/2014/main" id="{E1552046-24F6-505C-B842-EEABC3E62644}"/>
                </a:ext>
              </a:extLst>
            </p:cNvPr>
            <p:cNvSpPr txBox="1"/>
            <p:nvPr/>
          </p:nvSpPr>
          <p:spPr>
            <a:xfrm>
              <a:off x="5369337" y="388113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1" name="Picture 50" descr="A computer screen with a person on it&#10;&#10;Description automatically generated">
              <a:extLst>
                <a:ext uri="{FF2B5EF4-FFF2-40B4-BE49-F238E27FC236}">
                  <a16:creationId xmlns:a16="http://schemas.microsoft.com/office/drawing/2014/main" id="{9945791F-8CFA-6848-EA2D-8BC82924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843" y="1780415"/>
              <a:ext cx="914400" cy="790575"/>
            </a:xfrm>
            <a:prstGeom prst="rect">
              <a:avLst/>
            </a:prstGeom>
          </p:spPr>
        </p:pic>
        <p:pic>
          <p:nvPicPr>
            <p:cNvPr id="52" name="Picture 51" descr="A person sitting at a desk with a computer&#10;&#10;Description automatically generated">
              <a:extLst>
                <a:ext uri="{FF2B5EF4-FFF2-40B4-BE49-F238E27FC236}">
                  <a16:creationId xmlns:a16="http://schemas.microsoft.com/office/drawing/2014/main" id="{699F0619-22A3-2ADB-6D58-5545B081D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547" y="1784666"/>
              <a:ext cx="826538" cy="750534"/>
            </a:xfrm>
            <a:prstGeom prst="rect">
              <a:avLst/>
            </a:prstGeom>
          </p:spPr>
        </p:pic>
      </p:grpSp>
      <p:grpSp>
        <p:nvGrpSpPr>
          <p:cNvPr id="58" name="Group 57">
            <a:extLst>
              <a:ext uri="{FF2B5EF4-FFF2-40B4-BE49-F238E27FC236}">
                <a16:creationId xmlns:a16="http://schemas.microsoft.com/office/drawing/2014/main" id="{03BA713E-AC1F-1165-6CDD-8B26A1D5D0E6}"/>
              </a:ext>
            </a:extLst>
          </p:cNvPr>
          <p:cNvGrpSpPr/>
          <p:nvPr/>
        </p:nvGrpSpPr>
        <p:grpSpPr>
          <a:xfrm>
            <a:off x="8630743" y="834718"/>
            <a:ext cx="2397696" cy="2475771"/>
            <a:chOff x="8796114" y="1862166"/>
            <a:chExt cx="2397696" cy="2475771"/>
          </a:xfrm>
        </p:grpSpPr>
        <p:sp>
          <p:nvSpPr>
            <p:cNvPr id="35" name="Freeform: Shape 34">
              <a:extLst>
                <a:ext uri="{FF2B5EF4-FFF2-40B4-BE49-F238E27FC236}">
                  <a16:creationId xmlns:a16="http://schemas.microsoft.com/office/drawing/2014/main" id="{B16809C1-0AF4-CD6B-268D-61F598DE7BF3}"/>
                </a:ext>
              </a:extLst>
            </p:cNvPr>
            <p:cNvSpPr/>
            <p:nvPr/>
          </p:nvSpPr>
          <p:spPr>
            <a:xfrm>
              <a:off x="9087461" y="2632611"/>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36" name="Freeform: Shape 35">
              <a:extLst>
                <a:ext uri="{FF2B5EF4-FFF2-40B4-BE49-F238E27FC236}">
                  <a16:creationId xmlns:a16="http://schemas.microsoft.com/office/drawing/2014/main" id="{C48699D0-77B2-CDF1-8793-BF940D79D56D}"/>
                </a:ext>
              </a:extLst>
            </p:cNvPr>
            <p:cNvSpPr/>
            <p:nvPr/>
          </p:nvSpPr>
          <p:spPr>
            <a:xfrm>
              <a:off x="10719793" y="2632611"/>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37" name="Freeform: Shape 36">
              <a:extLst>
                <a:ext uri="{FF2B5EF4-FFF2-40B4-BE49-F238E27FC236}">
                  <a16:creationId xmlns:a16="http://schemas.microsoft.com/office/drawing/2014/main" id="{8BD038F8-0B10-EC1F-56D1-90CE80D06345}"/>
                </a:ext>
              </a:extLst>
            </p:cNvPr>
            <p:cNvSpPr/>
            <p:nvPr/>
          </p:nvSpPr>
          <p:spPr>
            <a:xfrm>
              <a:off x="10614801" y="2989489"/>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AF051C50-4532-8DC8-ACCB-7288200A37D5}"/>
                </a:ext>
              </a:extLst>
            </p:cNvPr>
            <p:cNvSpPr/>
            <p:nvPr/>
          </p:nvSpPr>
          <p:spPr>
            <a:xfrm>
              <a:off x="9101905" y="3019739"/>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39" name="TextBox 38">
              <a:extLst>
                <a:ext uri="{FF2B5EF4-FFF2-40B4-BE49-F238E27FC236}">
                  <a16:creationId xmlns:a16="http://schemas.microsoft.com/office/drawing/2014/main" id="{0E0074AF-B673-BE4F-6744-F914F8697ED6}"/>
                </a:ext>
              </a:extLst>
            </p:cNvPr>
            <p:cNvSpPr txBox="1"/>
            <p:nvPr/>
          </p:nvSpPr>
          <p:spPr>
            <a:xfrm>
              <a:off x="9129904" y="2792095"/>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40" name="Freeform: Shape 39">
              <a:extLst>
                <a:ext uri="{FF2B5EF4-FFF2-40B4-BE49-F238E27FC236}">
                  <a16:creationId xmlns:a16="http://schemas.microsoft.com/office/drawing/2014/main" id="{71A4F847-A7A5-99D9-296C-952D06E1A1DF}"/>
                </a:ext>
              </a:extLst>
            </p:cNvPr>
            <p:cNvSpPr/>
            <p:nvPr/>
          </p:nvSpPr>
          <p:spPr>
            <a:xfrm>
              <a:off x="10614801" y="3366207"/>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22A1873E-620D-6886-84DF-86007E0BB178}"/>
                </a:ext>
              </a:extLst>
            </p:cNvPr>
            <p:cNvSpPr/>
            <p:nvPr/>
          </p:nvSpPr>
          <p:spPr>
            <a:xfrm>
              <a:off x="9101905" y="3396458"/>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2" name="TextBox 41">
              <a:extLst>
                <a:ext uri="{FF2B5EF4-FFF2-40B4-BE49-F238E27FC236}">
                  <a16:creationId xmlns:a16="http://schemas.microsoft.com/office/drawing/2014/main" id="{021AB6F5-E0DA-6D6B-65B4-3D7C6ECB780D}"/>
                </a:ext>
              </a:extLst>
            </p:cNvPr>
            <p:cNvSpPr txBox="1"/>
            <p:nvPr/>
          </p:nvSpPr>
          <p:spPr>
            <a:xfrm>
              <a:off x="9129904" y="3168812"/>
              <a:ext cx="888385" cy="242374"/>
            </a:xfrm>
            <a:prstGeom prst="rect">
              <a:avLst/>
            </a:prstGeom>
            <a:noFill/>
          </p:spPr>
          <p:txBody>
            <a:bodyPr wrap="none" rtlCol="0">
              <a:spAutoFit/>
            </a:bodyPr>
            <a:lstStyle/>
            <a:p>
              <a:pPr algn="l"/>
              <a:r>
                <a:rPr lang="en-US" sz="975" spc="0" baseline="0" dirty="0" err="1">
                  <a:ln/>
                  <a:solidFill>
                    <a:srgbClr val="2E2E2E"/>
                  </a:solidFill>
                  <a:latin typeface="Segoe Print"/>
                  <a:sym typeface="Segoe Print"/>
                  <a:rtl val="0"/>
                </a:rPr>
                <a:t>AddToCart</a:t>
              </a:r>
              <a:endParaRPr lang="LID4096" sz="975" spc="0" baseline="0" dirty="0">
                <a:ln/>
                <a:solidFill>
                  <a:srgbClr val="2E2E2E"/>
                </a:solidFill>
                <a:latin typeface="Segoe Print"/>
                <a:sym typeface="Segoe Print"/>
                <a:rtl val="0"/>
              </a:endParaRPr>
            </a:p>
          </p:txBody>
        </p:sp>
        <p:sp>
          <p:nvSpPr>
            <p:cNvPr id="43" name="Freeform: Shape 42">
              <a:extLst>
                <a:ext uri="{FF2B5EF4-FFF2-40B4-BE49-F238E27FC236}">
                  <a16:creationId xmlns:a16="http://schemas.microsoft.com/office/drawing/2014/main" id="{A9176B02-BB56-9BBA-5661-C77CB96D68EE}"/>
                </a:ext>
              </a:extLst>
            </p:cNvPr>
            <p:cNvSpPr/>
            <p:nvPr/>
          </p:nvSpPr>
          <p:spPr>
            <a:xfrm>
              <a:off x="10614801" y="37429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33BDC1A1-174E-F247-CA04-AD20F58550C1}"/>
                </a:ext>
              </a:extLst>
            </p:cNvPr>
            <p:cNvSpPr/>
            <p:nvPr/>
          </p:nvSpPr>
          <p:spPr>
            <a:xfrm>
              <a:off x="9101905" y="3773181"/>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5" name="TextBox 44">
              <a:extLst>
                <a:ext uri="{FF2B5EF4-FFF2-40B4-BE49-F238E27FC236}">
                  <a16:creationId xmlns:a16="http://schemas.microsoft.com/office/drawing/2014/main" id="{DF66AC09-5D1F-9D38-EB9F-3D3F9AFC4ECB}"/>
                </a:ext>
              </a:extLst>
            </p:cNvPr>
            <p:cNvSpPr txBox="1"/>
            <p:nvPr/>
          </p:nvSpPr>
          <p:spPr>
            <a:xfrm>
              <a:off x="9129904" y="3545536"/>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46" name="Freeform: Shape 45">
              <a:extLst>
                <a:ext uri="{FF2B5EF4-FFF2-40B4-BE49-F238E27FC236}">
                  <a16:creationId xmlns:a16="http://schemas.microsoft.com/office/drawing/2014/main" id="{1A3B5594-2FAD-8A4B-0441-0432B7849422}"/>
                </a:ext>
              </a:extLst>
            </p:cNvPr>
            <p:cNvSpPr/>
            <p:nvPr/>
          </p:nvSpPr>
          <p:spPr>
            <a:xfrm>
              <a:off x="10614801" y="4119653"/>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409498A7-2740-010D-A39F-A1B71734CB97}"/>
                </a:ext>
              </a:extLst>
            </p:cNvPr>
            <p:cNvSpPr/>
            <p:nvPr/>
          </p:nvSpPr>
          <p:spPr>
            <a:xfrm>
              <a:off x="9101905" y="4149905"/>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48" name="TextBox 47">
              <a:extLst>
                <a:ext uri="{FF2B5EF4-FFF2-40B4-BE49-F238E27FC236}">
                  <a16:creationId xmlns:a16="http://schemas.microsoft.com/office/drawing/2014/main" id="{72F83ED9-E93F-0466-CD45-168996E247AC}"/>
                </a:ext>
              </a:extLst>
            </p:cNvPr>
            <p:cNvSpPr txBox="1"/>
            <p:nvPr/>
          </p:nvSpPr>
          <p:spPr>
            <a:xfrm>
              <a:off x="9129904" y="3922259"/>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3" name="Picture 52" descr="A computer screen with a person on it&#10;&#10;Description automatically generated">
              <a:extLst>
                <a:ext uri="{FF2B5EF4-FFF2-40B4-BE49-F238E27FC236}">
                  <a16:creationId xmlns:a16="http://schemas.microsoft.com/office/drawing/2014/main" id="{23954B1E-FBDF-6C25-1C55-0F7DDF9EB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9410" y="1862166"/>
              <a:ext cx="914400" cy="790575"/>
            </a:xfrm>
            <a:prstGeom prst="rect">
              <a:avLst/>
            </a:prstGeom>
          </p:spPr>
        </p:pic>
        <p:pic>
          <p:nvPicPr>
            <p:cNvPr id="54" name="Picture 53" descr="A person sitting at a desk with a computer&#10;&#10;Description automatically generated">
              <a:extLst>
                <a:ext uri="{FF2B5EF4-FFF2-40B4-BE49-F238E27FC236}">
                  <a16:creationId xmlns:a16="http://schemas.microsoft.com/office/drawing/2014/main" id="{1B4A8CC3-73AA-62D8-E79A-DC32C7B6B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6114" y="1866417"/>
              <a:ext cx="826538" cy="750534"/>
            </a:xfrm>
            <a:prstGeom prst="rect">
              <a:avLst/>
            </a:prstGeom>
          </p:spPr>
        </p:pic>
      </p:grpSp>
      <p:pic>
        <p:nvPicPr>
          <p:cNvPr id="2" name="Picture 1" descr="A cartoon of a person writing on a clipboard&#10;&#10;Description automatically generated">
            <a:extLst>
              <a:ext uri="{FF2B5EF4-FFF2-40B4-BE49-F238E27FC236}">
                <a16:creationId xmlns:a16="http://schemas.microsoft.com/office/drawing/2014/main" id="{93A3DF19-1725-8DC5-D900-6782AACE9FC3}"/>
              </a:ext>
            </a:extLst>
          </p:cNvPr>
          <p:cNvPicPr>
            <a:picLocks noChangeAspect="1"/>
          </p:cNvPicPr>
          <p:nvPr/>
        </p:nvPicPr>
        <p:blipFill rotWithShape="1">
          <a:blip r:embed="rId7">
            <a:extLst>
              <a:ext uri="{28A0092B-C50C-407E-A947-70E740481C1C}">
                <a14:useLocalDpi xmlns:a14="http://schemas.microsoft.com/office/drawing/2010/main" val="0"/>
              </a:ext>
            </a:extLst>
          </a:blip>
          <a:srcRect b="17545"/>
          <a:stretch/>
        </p:blipFill>
        <p:spPr>
          <a:xfrm>
            <a:off x="2470884" y="3534904"/>
            <a:ext cx="2381250" cy="1837796"/>
          </a:xfrm>
          <a:prstGeom prst="rect">
            <a:avLst/>
          </a:prstGeom>
          <a:ln>
            <a:noFill/>
          </a:ln>
          <a:effectLst>
            <a:outerShdw blurRad="292100" dist="139700" dir="2700000" algn="tl" rotWithShape="0">
              <a:srgbClr val="333333">
                <a:alpha val="65000"/>
              </a:srgbClr>
            </a:outerShdw>
          </a:effectLst>
        </p:spPr>
      </p:pic>
      <p:pic>
        <p:nvPicPr>
          <p:cNvPr id="5" name="Picture 4" descr="A person in a suit and hardhats writing on a book&#10;&#10;Description automatically generated">
            <a:extLst>
              <a:ext uri="{FF2B5EF4-FFF2-40B4-BE49-F238E27FC236}">
                <a16:creationId xmlns:a16="http://schemas.microsoft.com/office/drawing/2014/main" id="{C787228F-E216-A846-431E-E1A844E19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7621" y="3749438"/>
            <a:ext cx="1607785" cy="1607785"/>
          </a:xfrm>
          <a:prstGeom prst="rect">
            <a:avLst/>
          </a:prstGeom>
          <a:ln>
            <a:noFill/>
          </a:ln>
          <a:effectLst>
            <a:outerShdw blurRad="292100" dist="139700" dir="2700000" algn="tl" rotWithShape="0">
              <a:srgbClr val="333333">
                <a:alpha val="65000"/>
              </a:srgbClr>
            </a:outerShdw>
          </a:effectLst>
        </p:spPr>
      </p:pic>
      <p:sp>
        <p:nvSpPr>
          <p:cNvPr id="63" name="TextBox 62">
            <a:extLst>
              <a:ext uri="{FF2B5EF4-FFF2-40B4-BE49-F238E27FC236}">
                <a16:creationId xmlns:a16="http://schemas.microsoft.com/office/drawing/2014/main" id="{3D8BE89B-170E-FF52-2F9A-DE635CAD630B}"/>
              </a:ext>
            </a:extLst>
          </p:cNvPr>
          <p:cNvSpPr txBox="1"/>
          <p:nvPr/>
        </p:nvSpPr>
        <p:spPr>
          <a:xfrm>
            <a:off x="2290538" y="5467359"/>
            <a:ext cx="3062407" cy="646331"/>
          </a:xfrm>
          <a:prstGeom prst="rect">
            <a:avLst/>
          </a:prstGeom>
          <a:noFill/>
        </p:spPr>
        <p:txBody>
          <a:bodyPr wrap="square" rtlCol="0">
            <a:spAutoFit/>
          </a:bodyPr>
          <a:lstStyle/>
          <a:p>
            <a:r>
              <a:rPr lang="en-US" dirty="0"/>
              <a:t>Check that we have at least one test of each category</a:t>
            </a:r>
            <a:endParaRPr lang="LID4096" dirty="0"/>
          </a:p>
        </p:txBody>
      </p:sp>
      <p:sp>
        <p:nvSpPr>
          <p:cNvPr id="64" name="TextBox 63">
            <a:extLst>
              <a:ext uri="{FF2B5EF4-FFF2-40B4-BE49-F238E27FC236}">
                <a16:creationId xmlns:a16="http://schemas.microsoft.com/office/drawing/2014/main" id="{789148F5-5CE8-0EBF-7E33-5A18E8AF1F58}"/>
              </a:ext>
            </a:extLst>
          </p:cNvPr>
          <p:cNvSpPr txBox="1"/>
          <p:nvPr/>
        </p:nvSpPr>
        <p:spPr>
          <a:xfrm>
            <a:off x="6940004" y="5488347"/>
            <a:ext cx="3415650" cy="646331"/>
          </a:xfrm>
          <a:prstGeom prst="rect">
            <a:avLst/>
          </a:prstGeom>
          <a:noFill/>
        </p:spPr>
        <p:txBody>
          <a:bodyPr wrap="square" rtlCol="0">
            <a:spAutoFit/>
          </a:bodyPr>
          <a:lstStyle/>
          <a:p>
            <a:r>
              <a:rPr lang="en-US" b="0" i="0" dirty="0">
                <a:solidFill>
                  <a:srgbClr val="111111"/>
                </a:solidFill>
                <a:effectLst/>
                <a:latin typeface="-apple-system"/>
              </a:rPr>
              <a:t>Ensure that each category contains an equal number of tests.</a:t>
            </a:r>
            <a:endParaRPr lang="LID4096" dirty="0"/>
          </a:p>
        </p:txBody>
      </p:sp>
      <p:sp>
        <p:nvSpPr>
          <p:cNvPr id="65" name="Arrow: Right 64">
            <a:extLst>
              <a:ext uri="{FF2B5EF4-FFF2-40B4-BE49-F238E27FC236}">
                <a16:creationId xmlns:a16="http://schemas.microsoft.com/office/drawing/2014/main" id="{21E69781-2F23-0C57-B2FA-6104BF84BBC1}"/>
              </a:ext>
            </a:extLst>
          </p:cNvPr>
          <p:cNvSpPr/>
          <p:nvPr/>
        </p:nvSpPr>
        <p:spPr>
          <a:xfrm>
            <a:off x="5352650" y="4634357"/>
            <a:ext cx="1365743" cy="565949"/>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pic>
        <p:nvPicPr>
          <p:cNvPr id="66" name="ranking-003">
            <a:hlinkClick r:id="" action="ppaction://media"/>
            <a:extLst>
              <a:ext uri="{FF2B5EF4-FFF2-40B4-BE49-F238E27FC236}">
                <a16:creationId xmlns:a16="http://schemas.microsoft.com/office/drawing/2014/main" id="{66B70294-DEBF-F516-7A18-20454744CE0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9404" y="3628992"/>
            <a:ext cx="609601" cy="609600"/>
          </a:xfrm>
          <a:prstGeom prst="rect">
            <a:avLst/>
          </a:prstGeom>
        </p:spPr>
      </p:pic>
    </p:spTree>
    <p:extLst>
      <p:ext uri="{BB962C8B-B14F-4D97-AF65-F5344CB8AC3E}">
        <p14:creationId xmlns:p14="http://schemas.microsoft.com/office/powerpoint/2010/main" val="388886994"/>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967839" y="5147298"/>
            <a:ext cx="10371713" cy="107721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loginPos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filter</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startEvent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data</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findIndex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"Start(login)"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a:t>
            </a:r>
          </a:p>
        </p:txBody>
      </p:sp>
      <p:grpSp>
        <p:nvGrpSpPr>
          <p:cNvPr id="60" name="Group 59">
            <a:extLst>
              <a:ext uri="{FF2B5EF4-FFF2-40B4-BE49-F238E27FC236}">
                <a16:creationId xmlns:a16="http://schemas.microsoft.com/office/drawing/2014/main" id="{533DB093-28E4-2289-9DE7-B80B43FD1D50}"/>
              </a:ext>
            </a:extLst>
          </p:cNvPr>
          <p:cNvGrpSpPr/>
          <p:nvPr/>
        </p:nvGrpSpPr>
        <p:grpSpPr>
          <a:xfrm>
            <a:off x="1492453" y="813010"/>
            <a:ext cx="2397696" cy="2519186"/>
            <a:chOff x="1657824" y="916228"/>
            <a:chExt cx="2397696" cy="2519186"/>
          </a:xfrm>
        </p:grpSpPr>
        <p:sp>
          <p:nvSpPr>
            <p:cNvPr id="7" name="Freeform: Shape 6">
              <a:extLst>
                <a:ext uri="{FF2B5EF4-FFF2-40B4-BE49-F238E27FC236}">
                  <a16:creationId xmlns:a16="http://schemas.microsoft.com/office/drawing/2014/main" id="{26E72429-4F75-A5D1-BACE-C5E7B8F5CD1A}"/>
                </a:ext>
              </a:extLst>
            </p:cNvPr>
            <p:cNvSpPr/>
            <p:nvPr/>
          </p:nvSpPr>
          <p:spPr>
            <a:xfrm>
              <a:off x="1949171" y="1730088"/>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8" name="Freeform: Shape 7">
              <a:extLst>
                <a:ext uri="{FF2B5EF4-FFF2-40B4-BE49-F238E27FC236}">
                  <a16:creationId xmlns:a16="http://schemas.microsoft.com/office/drawing/2014/main" id="{C2C49044-7232-D4BC-87D3-4C91177C027F}"/>
                </a:ext>
              </a:extLst>
            </p:cNvPr>
            <p:cNvSpPr/>
            <p:nvPr/>
          </p:nvSpPr>
          <p:spPr>
            <a:xfrm>
              <a:off x="3581503" y="1730088"/>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9" name="Freeform: Shape 8">
              <a:extLst>
                <a:ext uri="{FF2B5EF4-FFF2-40B4-BE49-F238E27FC236}">
                  <a16:creationId xmlns:a16="http://schemas.microsoft.com/office/drawing/2014/main" id="{DD88D3D3-B1A9-ABB4-F5B3-DEC01184C17E}"/>
                </a:ext>
              </a:extLst>
            </p:cNvPr>
            <p:cNvSpPr/>
            <p:nvPr/>
          </p:nvSpPr>
          <p:spPr>
            <a:xfrm>
              <a:off x="3476511" y="2086966"/>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0" name="Freeform: Shape 9">
              <a:extLst>
                <a:ext uri="{FF2B5EF4-FFF2-40B4-BE49-F238E27FC236}">
                  <a16:creationId xmlns:a16="http://schemas.microsoft.com/office/drawing/2014/main" id="{6B51C0D9-0D33-3D9C-39DB-EA92B29EB641}"/>
                </a:ext>
              </a:extLst>
            </p:cNvPr>
            <p:cNvSpPr/>
            <p:nvPr/>
          </p:nvSpPr>
          <p:spPr>
            <a:xfrm>
              <a:off x="1963615" y="2117216"/>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a:effectLst>
              <a:glow rad="101600">
                <a:schemeClr val="accent4">
                  <a:satMod val="175000"/>
                  <a:alpha val="40000"/>
                </a:schemeClr>
              </a:glow>
            </a:effectLst>
          </p:spPr>
          <p:txBody>
            <a:bodyPr rtlCol="0" anchor="ctr"/>
            <a:lstStyle/>
            <a:p>
              <a:endParaRPr lang="LID4096"/>
            </a:p>
          </p:txBody>
        </p:sp>
        <p:sp>
          <p:nvSpPr>
            <p:cNvPr id="11" name="TextBox 10">
              <a:extLst>
                <a:ext uri="{FF2B5EF4-FFF2-40B4-BE49-F238E27FC236}">
                  <a16:creationId xmlns:a16="http://schemas.microsoft.com/office/drawing/2014/main" id="{BC841163-9B46-3552-E4AC-C09EAD8B0A75}"/>
                </a:ext>
              </a:extLst>
            </p:cNvPr>
            <p:cNvSpPr txBox="1"/>
            <p:nvPr/>
          </p:nvSpPr>
          <p:spPr>
            <a:xfrm>
              <a:off x="1991614" y="1899300"/>
              <a:ext cx="517309" cy="310515"/>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Login</a:t>
              </a:r>
            </a:p>
          </p:txBody>
        </p:sp>
        <p:sp>
          <p:nvSpPr>
            <p:cNvPr id="12" name="Freeform: Shape 11">
              <a:extLst>
                <a:ext uri="{FF2B5EF4-FFF2-40B4-BE49-F238E27FC236}">
                  <a16:creationId xmlns:a16="http://schemas.microsoft.com/office/drawing/2014/main" id="{367161C3-500D-1A06-76A0-CDB47D2E3354}"/>
                </a:ext>
              </a:extLst>
            </p:cNvPr>
            <p:cNvSpPr/>
            <p:nvPr/>
          </p:nvSpPr>
          <p:spPr>
            <a:xfrm>
              <a:off x="3476511" y="2463684"/>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3" name="Freeform: Shape 12">
              <a:extLst>
                <a:ext uri="{FF2B5EF4-FFF2-40B4-BE49-F238E27FC236}">
                  <a16:creationId xmlns:a16="http://schemas.microsoft.com/office/drawing/2014/main" id="{7F1A246E-B312-B873-73BA-301F7DDBC66E}"/>
                </a:ext>
              </a:extLst>
            </p:cNvPr>
            <p:cNvSpPr/>
            <p:nvPr/>
          </p:nvSpPr>
          <p:spPr>
            <a:xfrm>
              <a:off x="1963615" y="2493935"/>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4" name="TextBox 13">
              <a:extLst>
                <a:ext uri="{FF2B5EF4-FFF2-40B4-BE49-F238E27FC236}">
                  <a16:creationId xmlns:a16="http://schemas.microsoft.com/office/drawing/2014/main" id="{9C2A49A9-4C28-D84D-9313-A05646F37407}"/>
                </a:ext>
              </a:extLst>
            </p:cNvPr>
            <p:cNvSpPr txBox="1"/>
            <p:nvPr/>
          </p:nvSpPr>
          <p:spPr>
            <a:xfrm>
              <a:off x="1991614" y="2276017"/>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5" name="Freeform: Shape 14">
              <a:extLst>
                <a:ext uri="{FF2B5EF4-FFF2-40B4-BE49-F238E27FC236}">
                  <a16:creationId xmlns:a16="http://schemas.microsoft.com/office/drawing/2014/main" id="{C05F2088-D69B-10BA-1911-6D0967DF5E3E}"/>
                </a:ext>
              </a:extLst>
            </p:cNvPr>
            <p:cNvSpPr/>
            <p:nvPr/>
          </p:nvSpPr>
          <p:spPr>
            <a:xfrm>
              <a:off x="3476511" y="2840407"/>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6" name="Freeform: Shape 15">
              <a:extLst>
                <a:ext uri="{FF2B5EF4-FFF2-40B4-BE49-F238E27FC236}">
                  <a16:creationId xmlns:a16="http://schemas.microsoft.com/office/drawing/2014/main" id="{AC435BD8-E407-A7FB-3FB4-9918C07D42F5}"/>
                </a:ext>
              </a:extLst>
            </p:cNvPr>
            <p:cNvSpPr/>
            <p:nvPr/>
          </p:nvSpPr>
          <p:spPr>
            <a:xfrm>
              <a:off x="1963615" y="2870658"/>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17" name="TextBox 16">
              <a:extLst>
                <a:ext uri="{FF2B5EF4-FFF2-40B4-BE49-F238E27FC236}">
                  <a16:creationId xmlns:a16="http://schemas.microsoft.com/office/drawing/2014/main" id="{2714C764-EEC1-F0C4-10C2-D19F03BC97E7}"/>
                </a:ext>
              </a:extLst>
            </p:cNvPr>
            <p:cNvSpPr txBox="1"/>
            <p:nvPr/>
          </p:nvSpPr>
          <p:spPr>
            <a:xfrm>
              <a:off x="1991614" y="2652741"/>
              <a:ext cx="889960" cy="310515"/>
            </a:xfrm>
            <a:prstGeom prst="rect">
              <a:avLst/>
            </a:prstGeom>
            <a:noFill/>
          </p:spPr>
          <p:txBody>
            <a:bodyPr wrap="none" rtlCol="0">
              <a:spAutoFit/>
            </a:bodyPr>
            <a:lstStyle/>
            <a:p>
              <a:pPr algn="l"/>
              <a:r>
                <a:rPr lang="LID4096" sz="975" spc="0" baseline="0">
                  <a:ln/>
                  <a:solidFill>
                    <a:srgbClr val="2E2E2E"/>
                  </a:solidFill>
                  <a:latin typeface="Segoe Print"/>
                  <a:sym typeface="Segoe Print"/>
                  <a:rtl val="0"/>
                </a:rPr>
                <a:t>AddToCart</a:t>
              </a:r>
            </a:p>
          </p:txBody>
        </p:sp>
        <p:sp>
          <p:nvSpPr>
            <p:cNvPr id="18" name="Freeform: Shape 17">
              <a:extLst>
                <a:ext uri="{FF2B5EF4-FFF2-40B4-BE49-F238E27FC236}">
                  <a16:creationId xmlns:a16="http://schemas.microsoft.com/office/drawing/2014/main" id="{6D541DD2-9E98-94E2-9366-ECF683B5BB54}"/>
                </a:ext>
              </a:extLst>
            </p:cNvPr>
            <p:cNvSpPr/>
            <p:nvPr/>
          </p:nvSpPr>
          <p:spPr>
            <a:xfrm>
              <a:off x="3476511" y="32171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AD9F4E86-0B4F-9910-2574-86330D631D29}"/>
                </a:ext>
              </a:extLst>
            </p:cNvPr>
            <p:cNvSpPr/>
            <p:nvPr/>
          </p:nvSpPr>
          <p:spPr>
            <a:xfrm>
              <a:off x="1963615" y="3247382"/>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20" name="TextBox 19">
              <a:extLst>
                <a:ext uri="{FF2B5EF4-FFF2-40B4-BE49-F238E27FC236}">
                  <a16:creationId xmlns:a16="http://schemas.microsoft.com/office/drawing/2014/main" id="{C6ACD09C-A2A6-ED56-1535-8EC361276B72}"/>
                </a:ext>
              </a:extLst>
            </p:cNvPr>
            <p:cNvSpPr txBox="1"/>
            <p:nvPr/>
          </p:nvSpPr>
          <p:spPr>
            <a:xfrm>
              <a:off x="1991614" y="302946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49" name="Picture 48" descr="A computer screen with a person on it&#10;&#10;Description automatically generated">
              <a:extLst>
                <a:ext uri="{FF2B5EF4-FFF2-40B4-BE49-F238E27FC236}">
                  <a16:creationId xmlns:a16="http://schemas.microsoft.com/office/drawing/2014/main" id="{3047273B-7B4F-EC54-0F4A-F39FBB398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120" y="916228"/>
              <a:ext cx="914400" cy="790575"/>
            </a:xfrm>
            <a:prstGeom prst="rect">
              <a:avLst/>
            </a:prstGeom>
          </p:spPr>
        </p:pic>
        <p:pic>
          <p:nvPicPr>
            <p:cNvPr id="50" name="Picture 49" descr="A person sitting at a desk with a computer&#10;&#10;Description automatically generated">
              <a:extLst>
                <a:ext uri="{FF2B5EF4-FFF2-40B4-BE49-F238E27FC236}">
                  <a16:creationId xmlns:a16="http://schemas.microsoft.com/office/drawing/2014/main" id="{D837F435-7BA1-4EB4-252C-0CBD35F5E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7824" y="920479"/>
              <a:ext cx="826538" cy="750534"/>
            </a:xfrm>
            <a:prstGeom prst="rect">
              <a:avLst/>
            </a:prstGeom>
          </p:spPr>
        </p:pic>
      </p:grpSp>
      <p:grpSp>
        <p:nvGrpSpPr>
          <p:cNvPr id="59" name="Group 58">
            <a:extLst>
              <a:ext uri="{FF2B5EF4-FFF2-40B4-BE49-F238E27FC236}">
                <a16:creationId xmlns:a16="http://schemas.microsoft.com/office/drawing/2014/main" id="{A92E016F-D757-C079-AD37-D288995108EE}"/>
              </a:ext>
            </a:extLst>
          </p:cNvPr>
          <p:cNvGrpSpPr/>
          <p:nvPr/>
        </p:nvGrpSpPr>
        <p:grpSpPr>
          <a:xfrm>
            <a:off x="5061598" y="814405"/>
            <a:ext cx="2397696" cy="2516397"/>
            <a:chOff x="5035547" y="1780415"/>
            <a:chExt cx="2397696" cy="2516397"/>
          </a:xfrm>
        </p:grpSpPr>
        <p:sp>
          <p:nvSpPr>
            <p:cNvPr id="21" name="Freeform: Shape 20">
              <a:extLst>
                <a:ext uri="{FF2B5EF4-FFF2-40B4-BE49-F238E27FC236}">
                  <a16:creationId xmlns:a16="http://schemas.microsoft.com/office/drawing/2014/main" id="{A8F0B4CD-7B7A-B72D-A63A-5FFA3434D546}"/>
                </a:ext>
              </a:extLst>
            </p:cNvPr>
            <p:cNvSpPr/>
            <p:nvPr/>
          </p:nvSpPr>
          <p:spPr>
            <a:xfrm>
              <a:off x="5326894" y="2591486"/>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22" name="Freeform: Shape 21">
              <a:extLst>
                <a:ext uri="{FF2B5EF4-FFF2-40B4-BE49-F238E27FC236}">
                  <a16:creationId xmlns:a16="http://schemas.microsoft.com/office/drawing/2014/main" id="{F7207DC4-6CAA-B866-9950-07C92BDE8B68}"/>
                </a:ext>
              </a:extLst>
            </p:cNvPr>
            <p:cNvSpPr/>
            <p:nvPr/>
          </p:nvSpPr>
          <p:spPr>
            <a:xfrm>
              <a:off x="6959226" y="2591486"/>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23" name="Freeform: Shape 22">
              <a:extLst>
                <a:ext uri="{FF2B5EF4-FFF2-40B4-BE49-F238E27FC236}">
                  <a16:creationId xmlns:a16="http://schemas.microsoft.com/office/drawing/2014/main" id="{1BE39671-B97C-2733-B03D-197A34ABFEBE}"/>
                </a:ext>
              </a:extLst>
            </p:cNvPr>
            <p:cNvSpPr/>
            <p:nvPr/>
          </p:nvSpPr>
          <p:spPr>
            <a:xfrm>
              <a:off x="6854234" y="2948364"/>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9A0B7AC3-B735-C9A5-8B6F-EC0E2ED4C61E}"/>
                </a:ext>
              </a:extLst>
            </p:cNvPr>
            <p:cNvSpPr/>
            <p:nvPr/>
          </p:nvSpPr>
          <p:spPr>
            <a:xfrm>
              <a:off x="5341338" y="2978614"/>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25" name="TextBox 24">
              <a:extLst>
                <a:ext uri="{FF2B5EF4-FFF2-40B4-BE49-F238E27FC236}">
                  <a16:creationId xmlns:a16="http://schemas.microsoft.com/office/drawing/2014/main" id="{B0E65DBE-1865-ACAC-6E8A-8A0865977DE0}"/>
                </a:ext>
              </a:extLst>
            </p:cNvPr>
            <p:cNvSpPr txBox="1"/>
            <p:nvPr/>
          </p:nvSpPr>
          <p:spPr>
            <a:xfrm>
              <a:off x="5369337" y="2750970"/>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26" name="Freeform: Shape 25">
              <a:extLst>
                <a:ext uri="{FF2B5EF4-FFF2-40B4-BE49-F238E27FC236}">
                  <a16:creationId xmlns:a16="http://schemas.microsoft.com/office/drawing/2014/main" id="{2789FAB6-2087-7890-EBF9-A81864083CC4}"/>
                </a:ext>
              </a:extLst>
            </p:cNvPr>
            <p:cNvSpPr/>
            <p:nvPr/>
          </p:nvSpPr>
          <p:spPr>
            <a:xfrm>
              <a:off x="6854234" y="3325082"/>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27" name="Freeform: Shape 26">
              <a:extLst>
                <a:ext uri="{FF2B5EF4-FFF2-40B4-BE49-F238E27FC236}">
                  <a16:creationId xmlns:a16="http://schemas.microsoft.com/office/drawing/2014/main" id="{157CDD88-9B24-C770-3410-00A8FC03DCE3}"/>
                </a:ext>
              </a:extLst>
            </p:cNvPr>
            <p:cNvSpPr/>
            <p:nvPr/>
          </p:nvSpPr>
          <p:spPr>
            <a:xfrm>
              <a:off x="5341338" y="3355333"/>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8" name="TextBox 27">
              <a:extLst>
                <a:ext uri="{FF2B5EF4-FFF2-40B4-BE49-F238E27FC236}">
                  <a16:creationId xmlns:a16="http://schemas.microsoft.com/office/drawing/2014/main" id="{E761BF99-3D00-7633-C8E1-DD594B07F6E1}"/>
                </a:ext>
              </a:extLst>
            </p:cNvPr>
            <p:cNvSpPr txBox="1"/>
            <p:nvPr/>
          </p:nvSpPr>
          <p:spPr>
            <a:xfrm>
              <a:off x="5369337" y="3127687"/>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29" name="Freeform: Shape 28">
              <a:extLst>
                <a:ext uri="{FF2B5EF4-FFF2-40B4-BE49-F238E27FC236}">
                  <a16:creationId xmlns:a16="http://schemas.microsoft.com/office/drawing/2014/main" id="{06D4BAE0-3CC6-F02E-1FDE-F00F154A297B}"/>
                </a:ext>
              </a:extLst>
            </p:cNvPr>
            <p:cNvSpPr/>
            <p:nvPr/>
          </p:nvSpPr>
          <p:spPr>
            <a:xfrm>
              <a:off x="6854234" y="3701805"/>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0" name="Freeform: Shape 29">
              <a:extLst>
                <a:ext uri="{FF2B5EF4-FFF2-40B4-BE49-F238E27FC236}">
                  <a16:creationId xmlns:a16="http://schemas.microsoft.com/office/drawing/2014/main" id="{B5D6BD9A-3118-5816-3816-A12A9EEDD3E0}"/>
                </a:ext>
              </a:extLst>
            </p:cNvPr>
            <p:cNvSpPr/>
            <p:nvPr/>
          </p:nvSpPr>
          <p:spPr>
            <a:xfrm>
              <a:off x="5341338" y="3732056"/>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tlCol="0" anchor="ctr"/>
            <a:lstStyle/>
            <a:p>
              <a:endParaRPr lang="LID4096"/>
            </a:p>
          </p:txBody>
        </p:sp>
        <p:sp>
          <p:nvSpPr>
            <p:cNvPr id="31" name="TextBox 30">
              <a:extLst>
                <a:ext uri="{FF2B5EF4-FFF2-40B4-BE49-F238E27FC236}">
                  <a16:creationId xmlns:a16="http://schemas.microsoft.com/office/drawing/2014/main" id="{0CBA11D4-F60A-856E-5857-60B3D65B22A0}"/>
                </a:ext>
              </a:extLst>
            </p:cNvPr>
            <p:cNvSpPr txBox="1"/>
            <p:nvPr/>
          </p:nvSpPr>
          <p:spPr>
            <a:xfrm>
              <a:off x="5369337" y="3504411"/>
              <a:ext cx="888385"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AddT</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Cart</a:t>
              </a:r>
            </a:p>
          </p:txBody>
        </p:sp>
        <p:sp>
          <p:nvSpPr>
            <p:cNvPr id="32" name="Freeform: Shape 31">
              <a:extLst>
                <a:ext uri="{FF2B5EF4-FFF2-40B4-BE49-F238E27FC236}">
                  <a16:creationId xmlns:a16="http://schemas.microsoft.com/office/drawing/2014/main" id="{0A6B54B2-DE30-FEF5-A272-0F665A73359D}"/>
                </a:ext>
              </a:extLst>
            </p:cNvPr>
            <p:cNvSpPr/>
            <p:nvPr/>
          </p:nvSpPr>
          <p:spPr>
            <a:xfrm>
              <a:off x="6854234" y="4078528"/>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3" name="Freeform: Shape 32">
              <a:extLst>
                <a:ext uri="{FF2B5EF4-FFF2-40B4-BE49-F238E27FC236}">
                  <a16:creationId xmlns:a16="http://schemas.microsoft.com/office/drawing/2014/main" id="{50073EEF-3B8F-0CD7-B702-AD1240B02553}"/>
                </a:ext>
              </a:extLst>
            </p:cNvPr>
            <p:cNvSpPr/>
            <p:nvPr/>
          </p:nvSpPr>
          <p:spPr>
            <a:xfrm>
              <a:off x="5341338" y="4108780"/>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34" name="TextBox 33">
              <a:extLst>
                <a:ext uri="{FF2B5EF4-FFF2-40B4-BE49-F238E27FC236}">
                  <a16:creationId xmlns:a16="http://schemas.microsoft.com/office/drawing/2014/main" id="{E1552046-24F6-505C-B842-EEABC3E62644}"/>
                </a:ext>
              </a:extLst>
            </p:cNvPr>
            <p:cNvSpPr txBox="1"/>
            <p:nvPr/>
          </p:nvSpPr>
          <p:spPr>
            <a:xfrm>
              <a:off x="5369337" y="3881134"/>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1" name="Picture 50" descr="A computer screen with a person on it&#10;&#10;Description automatically generated">
              <a:extLst>
                <a:ext uri="{FF2B5EF4-FFF2-40B4-BE49-F238E27FC236}">
                  <a16:creationId xmlns:a16="http://schemas.microsoft.com/office/drawing/2014/main" id="{9945791F-8CFA-6848-EA2D-8BC829246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843" y="1780415"/>
              <a:ext cx="914400" cy="790575"/>
            </a:xfrm>
            <a:prstGeom prst="rect">
              <a:avLst/>
            </a:prstGeom>
          </p:spPr>
        </p:pic>
        <p:pic>
          <p:nvPicPr>
            <p:cNvPr id="52" name="Picture 51" descr="A person sitting at a desk with a computer&#10;&#10;Description automatically generated">
              <a:extLst>
                <a:ext uri="{FF2B5EF4-FFF2-40B4-BE49-F238E27FC236}">
                  <a16:creationId xmlns:a16="http://schemas.microsoft.com/office/drawing/2014/main" id="{699F0619-22A3-2ADB-6D58-5545B081D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547" y="1784666"/>
              <a:ext cx="826538" cy="750534"/>
            </a:xfrm>
            <a:prstGeom prst="rect">
              <a:avLst/>
            </a:prstGeom>
          </p:spPr>
        </p:pic>
      </p:grpSp>
      <p:grpSp>
        <p:nvGrpSpPr>
          <p:cNvPr id="58" name="Group 57">
            <a:extLst>
              <a:ext uri="{FF2B5EF4-FFF2-40B4-BE49-F238E27FC236}">
                <a16:creationId xmlns:a16="http://schemas.microsoft.com/office/drawing/2014/main" id="{03BA713E-AC1F-1165-6CDD-8B26A1D5D0E6}"/>
              </a:ext>
            </a:extLst>
          </p:cNvPr>
          <p:cNvGrpSpPr/>
          <p:nvPr/>
        </p:nvGrpSpPr>
        <p:grpSpPr>
          <a:xfrm>
            <a:off x="8630743" y="834718"/>
            <a:ext cx="2397696" cy="2475771"/>
            <a:chOff x="8796114" y="1862166"/>
            <a:chExt cx="2397696" cy="2475771"/>
          </a:xfrm>
        </p:grpSpPr>
        <p:sp>
          <p:nvSpPr>
            <p:cNvPr id="35" name="Freeform: Shape 34">
              <a:extLst>
                <a:ext uri="{FF2B5EF4-FFF2-40B4-BE49-F238E27FC236}">
                  <a16:creationId xmlns:a16="http://schemas.microsoft.com/office/drawing/2014/main" id="{B16809C1-0AF4-CD6B-268D-61F598DE7BF3}"/>
                </a:ext>
              </a:extLst>
            </p:cNvPr>
            <p:cNvSpPr/>
            <p:nvPr/>
          </p:nvSpPr>
          <p:spPr>
            <a:xfrm>
              <a:off x="9087461" y="2632611"/>
              <a:ext cx="16814" cy="1705326"/>
            </a:xfrm>
            <a:custGeom>
              <a:avLst/>
              <a:gdLst>
                <a:gd name="connsiteX0" fmla="*/ 9467 w 16814"/>
                <a:gd name="connsiteY0" fmla="*/ 0 h 1705326"/>
                <a:gd name="connsiteX1" fmla="*/ 12256 w 16814"/>
                <a:gd name="connsiteY1" fmla="*/ 0 h 1705326"/>
                <a:gd name="connsiteX2" fmla="*/ 3969 w 16814"/>
                <a:gd name="connsiteY2" fmla="*/ 100313 h 1705326"/>
                <a:gd name="connsiteX3" fmla="*/ 12033 w 16814"/>
                <a:gd name="connsiteY3" fmla="*/ 200626 h 1705326"/>
                <a:gd name="connsiteX4" fmla="*/ 14771 w 16814"/>
                <a:gd name="connsiteY4" fmla="*/ 300939 h 1705326"/>
                <a:gd name="connsiteX5" fmla="*/ 0 w 16814"/>
                <a:gd name="connsiteY5" fmla="*/ 401252 h 1705326"/>
                <a:gd name="connsiteX6" fmla="*/ 8436 w 16814"/>
                <a:gd name="connsiteY6" fmla="*/ 501566 h 1705326"/>
                <a:gd name="connsiteX7" fmla="*/ 3807 w 16814"/>
                <a:gd name="connsiteY7" fmla="*/ 601884 h 1705326"/>
                <a:gd name="connsiteX8" fmla="*/ 4378 w 16814"/>
                <a:gd name="connsiteY8" fmla="*/ 702192 h 1705326"/>
                <a:gd name="connsiteX9" fmla="*/ 8562 w 16814"/>
                <a:gd name="connsiteY9" fmla="*/ 802509 h 1705326"/>
                <a:gd name="connsiteX10" fmla="*/ 292 w 16814"/>
                <a:gd name="connsiteY10" fmla="*/ 902817 h 1705326"/>
                <a:gd name="connsiteX11" fmla="*/ 16814 w 16814"/>
                <a:gd name="connsiteY11" fmla="*/ 1003134 h 1705326"/>
                <a:gd name="connsiteX12" fmla="*/ 1103 w 16814"/>
                <a:gd name="connsiteY12" fmla="*/ 1103442 h 1705326"/>
                <a:gd name="connsiteX13" fmla="*/ 6842 w 16814"/>
                <a:gd name="connsiteY13" fmla="*/ 1203759 h 1705326"/>
                <a:gd name="connsiteX14" fmla="*/ 15199 w 16814"/>
                <a:gd name="connsiteY14" fmla="*/ 1304067 h 1705326"/>
                <a:gd name="connsiteX15" fmla="*/ 8329 w 16814"/>
                <a:gd name="connsiteY15" fmla="*/ 1404384 h 1705326"/>
                <a:gd name="connsiteX16" fmla="*/ 10373 w 16814"/>
                <a:gd name="connsiteY16" fmla="*/ 1504692 h 1705326"/>
                <a:gd name="connsiteX17" fmla="*/ 9043 w 16814"/>
                <a:gd name="connsiteY17" fmla="*/ 1605009 h 1705326"/>
                <a:gd name="connsiteX18" fmla="*/ 9467 w 16814"/>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4" h="1705326">
                  <a:moveTo>
                    <a:pt x="9467" y="0"/>
                  </a:moveTo>
                  <a:lnTo>
                    <a:pt x="12256" y="0"/>
                  </a:lnTo>
                  <a:lnTo>
                    <a:pt x="3969" y="100313"/>
                  </a:lnTo>
                  <a:lnTo>
                    <a:pt x="12033" y="200626"/>
                  </a:lnTo>
                  <a:lnTo>
                    <a:pt x="14771" y="300939"/>
                  </a:lnTo>
                  <a:lnTo>
                    <a:pt x="0" y="401252"/>
                  </a:lnTo>
                  <a:lnTo>
                    <a:pt x="8436" y="501566"/>
                  </a:lnTo>
                  <a:lnTo>
                    <a:pt x="3807" y="601884"/>
                  </a:lnTo>
                  <a:lnTo>
                    <a:pt x="4378" y="702192"/>
                  </a:lnTo>
                  <a:lnTo>
                    <a:pt x="8562" y="802509"/>
                  </a:lnTo>
                  <a:lnTo>
                    <a:pt x="292" y="902817"/>
                  </a:lnTo>
                  <a:lnTo>
                    <a:pt x="16814" y="1003134"/>
                  </a:lnTo>
                  <a:lnTo>
                    <a:pt x="1103" y="1103442"/>
                  </a:lnTo>
                  <a:lnTo>
                    <a:pt x="6842" y="1203759"/>
                  </a:lnTo>
                  <a:lnTo>
                    <a:pt x="15199" y="1304067"/>
                  </a:lnTo>
                  <a:lnTo>
                    <a:pt x="8329" y="1404384"/>
                  </a:lnTo>
                  <a:lnTo>
                    <a:pt x="10373" y="1504692"/>
                  </a:lnTo>
                  <a:lnTo>
                    <a:pt x="9043" y="1605009"/>
                  </a:lnTo>
                  <a:lnTo>
                    <a:pt x="9467" y="1705327"/>
                  </a:lnTo>
                </a:path>
              </a:pathLst>
            </a:custGeom>
            <a:noFill/>
            <a:ln w="9953" cap="flat">
              <a:solidFill>
                <a:srgbClr val="555555"/>
              </a:solidFill>
              <a:custDash>
                <a:ds d="375000" sp="375000"/>
              </a:custDash>
              <a:miter/>
            </a:ln>
          </p:spPr>
          <p:txBody>
            <a:bodyPr rtlCol="0" anchor="ctr"/>
            <a:lstStyle/>
            <a:p>
              <a:endParaRPr lang="LID4096"/>
            </a:p>
          </p:txBody>
        </p:sp>
        <p:sp>
          <p:nvSpPr>
            <p:cNvPr id="36" name="Freeform: Shape 35">
              <a:extLst>
                <a:ext uri="{FF2B5EF4-FFF2-40B4-BE49-F238E27FC236}">
                  <a16:creationId xmlns:a16="http://schemas.microsoft.com/office/drawing/2014/main" id="{C48699D0-77B2-CDF1-8793-BF940D79D56D}"/>
                </a:ext>
              </a:extLst>
            </p:cNvPr>
            <p:cNvSpPr/>
            <p:nvPr/>
          </p:nvSpPr>
          <p:spPr>
            <a:xfrm>
              <a:off x="10719793" y="2632611"/>
              <a:ext cx="16817" cy="1705326"/>
            </a:xfrm>
            <a:custGeom>
              <a:avLst/>
              <a:gdLst>
                <a:gd name="connsiteX0" fmla="*/ 9469 w 16817"/>
                <a:gd name="connsiteY0" fmla="*/ 0 h 1705326"/>
                <a:gd name="connsiteX1" fmla="*/ 12259 w 16817"/>
                <a:gd name="connsiteY1" fmla="*/ 0 h 1705326"/>
                <a:gd name="connsiteX2" fmla="*/ 3975 w 16817"/>
                <a:gd name="connsiteY2" fmla="*/ 100313 h 1705326"/>
                <a:gd name="connsiteX3" fmla="*/ 12040 w 16817"/>
                <a:gd name="connsiteY3" fmla="*/ 200626 h 1705326"/>
                <a:gd name="connsiteX4" fmla="*/ 14772 w 16817"/>
                <a:gd name="connsiteY4" fmla="*/ 300939 h 1705326"/>
                <a:gd name="connsiteX5" fmla="*/ 0 w 16817"/>
                <a:gd name="connsiteY5" fmla="*/ 401252 h 1705326"/>
                <a:gd name="connsiteX6" fmla="*/ 8437 w 16817"/>
                <a:gd name="connsiteY6" fmla="*/ 501566 h 1705326"/>
                <a:gd name="connsiteX7" fmla="*/ 3813 w 16817"/>
                <a:gd name="connsiteY7" fmla="*/ 601884 h 1705326"/>
                <a:gd name="connsiteX8" fmla="*/ 4386 w 16817"/>
                <a:gd name="connsiteY8" fmla="*/ 702192 h 1705326"/>
                <a:gd name="connsiteX9" fmla="*/ 8571 w 16817"/>
                <a:gd name="connsiteY9" fmla="*/ 802509 h 1705326"/>
                <a:gd name="connsiteX10" fmla="*/ 296 w 16817"/>
                <a:gd name="connsiteY10" fmla="*/ 902817 h 1705326"/>
                <a:gd name="connsiteX11" fmla="*/ 16817 w 16817"/>
                <a:gd name="connsiteY11" fmla="*/ 1003134 h 1705326"/>
                <a:gd name="connsiteX12" fmla="*/ 1108 w 16817"/>
                <a:gd name="connsiteY12" fmla="*/ 1103442 h 1705326"/>
                <a:gd name="connsiteX13" fmla="*/ 6851 w 16817"/>
                <a:gd name="connsiteY13" fmla="*/ 1203759 h 1705326"/>
                <a:gd name="connsiteX14" fmla="*/ 15202 w 16817"/>
                <a:gd name="connsiteY14" fmla="*/ 1304067 h 1705326"/>
                <a:gd name="connsiteX15" fmla="*/ 8332 w 16817"/>
                <a:gd name="connsiteY15" fmla="*/ 1404384 h 1705326"/>
                <a:gd name="connsiteX16" fmla="*/ 10377 w 16817"/>
                <a:gd name="connsiteY16" fmla="*/ 1504692 h 1705326"/>
                <a:gd name="connsiteX17" fmla="*/ 9049 w 16817"/>
                <a:gd name="connsiteY17" fmla="*/ 1605009 h 1705326"/>
                <a:gd name="connsiteX18" fmla="*/ 9469 w 16817"/>
                <a:gd name="connsiteY18" fmla="*/ 1705327 h 170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817" h="1705326">
                  <a:moveTo>
                    <a:pt x="9469" y="0"/>
                  </a:moveTo>
                  <a:lnTo>
                    <a:pt x="12259" y="0"/>
                  </a:lnTo>
                  <a:lnTo>
                    <a:pt x="3975" y="100313"/>
                  </a:lnTo>
                  <a:lnTo>
                    <a:pt x="12040" y="200626"/>
                  </a:lnTo>
                  <a:lnTo>
                    <a:pt x="14772" y="300939"/>
                  </a:lnTo>
                  <a:lnTo>
                    <a:pt x="0" y="401252"/>
                  </a:lnTo>
                  <a:lnTo>
                    <a:pt x="8437" y="501566"/>
                  </a:lnTo>
                  <a:lnTo>
                    <a:pt x="3813" y="601884"/>
                  </a:lnTo>
                  <a:lnTo>
                    <a:pt x="4386" y="702192"/>
                  </a:lnTo>
                  <a:lnTo>
                    <a:pt x="8571" y="802509"/>
                  </a:lnTo>
                  <a:lnTo>
                    <a:pt x="296" y="902817"/>
                  </a:lnTo>
                  <a:lnTo>
                    <a:pt x="16817" y="1003134"/>
                  </a:lnTo>
                  <a:lnTo>
                    <a:pt x="1108" y="1103442"/>
                  </a:lnTo>
                  <a:lnTo>
                    <a:pt x="6851" y="1203759"/>
                  </a:lnTo>
                  <a:lnTo>
                    <a:pt x="15202" y="1304067"/>
                  </a:lnTo>
                  <a:lnTo>
                    <a:pt x="8332" y="1404384"/>
                  </a:lnTo>
                  <a:lnTo>
                    <a:pt x="10377" y="1504692"/>
                  </a:lnTo>
                  <a:lnTo>
                    <a:pt x="9049" y="1605009"/>
                  </a:lnTo>
                  <a:lnTo>
                    <a:pt x="9469" y="1705327"/>
                  </a:lnTo>
                </a:path>
              </a:pathLst>
            </a:custGeom>
            <a:noFill/>
            <a:ln w="9953" cap="flat">
              <a:solidFill>
                <a:srgbClr val="555555"/>
              </a:solidFill>
              <a:custDash>
                <a:ds d="375000" sp="375000"/>
              </a:custDash>
              <a:miter/>
            </a:ln>
          </p:spPr>
          <p:txBody>
            <a:bodyPr rtlCol="0" anchor="ctr"/>
            <a:lstStyle/>
            <a:p>
              <a:endParaRPr lang="LID4096"/>
            </a:p>
          </p:txBody>
        </p:sp>
        <p:sp>
          <p:nvSpPr>
            <p:cNvPr id="37" name="Freeform: Shape 36">
              <a:extLst>
                <a:ext uri="{FF2B5EF4-FFF2-40B4-BE49-F238E27FC236}">
                  <a16:creationId xmlns:a16="http://schemas.microsoft.com/office/drawing/2014/main" id="{8BD038F8-0B10-EC1F-56D1-90CE80D06345}"/>
                </a:ext>
              </a:extLst>
            </p:cNvPr>
            <p:cNvSpPr/>
            <p:nvPr/>
          </p:nvSpPr>
          <p:spPr>
            <a:xfrm>
              <a:off x="10614801" y="2989489"/>
              <a:ext cx="99535" cy="80669"/>
            </a:xfrm>
            <a:custGeom>
              <a:avLst/>
              <a:gdLst>
                <a:gd name="connsiteX0" fmla="*/ 0 w 99535"/>
                <a:gd name="connsiteY0" fmla="*/ 0 h 80669"/>
                <a:gd name="connsiteX1" fmla="*/ 258 w 99535"/>
                <a:gd name="connsiteY1" fmla="*/ 645 h 80669"/>
                <a:gd name="connsiteX2" fmla="*/ 19397 w 99535"/>
                <a:gd name="connsiteY2" fmla="*/ 6665 h 80669"/>
                <a:gd name="connsiteX3" fmla="*/ 40055 w 99535"/>
                <a:gd name="connsiteY3" fmla="*/ 16468 h 80669"/>
                <a:gd name="connsiteX4" fmla="*/ 60217 w 99535"/>
                <a:gd name="connsiteY4" fmla="*/ 25039 h 80669"/>
                <a:gd name="connsiteX5" fmla="*/ 78753 w 99535"/>
                <a:gd name="connsiteY5" fmla="*/ 29559 h 80669"/>
                <a:gd name="connsiteX6" fmla="*/ 99536 w 99535"/>
                <a:gd name="connsiteY6" fmla="*/ 39687 h 80669"/>
                <a:gd name="connsiteX7" fmla="*/ 99440 w 99535"/>
                <a:gd name="connsiteY7" fmla="*/ 39449 h 80669"/>
                <a:gd name="connsiteX8" fmla="*/ 79107 w 99535"/>
                <a:gd name="connsiteY8" fmla="*/ 46315 h 80669"/>
                <a:gd name="connsiteX9" fmla="*/ 59251 w 99535"/>
                <a:gd name="connsiteY9" fmla="*/ 54385 h 80669"/>
                <a:gd name="connsiteX10" fmla="*/ 39730 w 99535"/>
                <a:gd name="connsiteY10" fmla="*/ 63291 h 80669"/>
                <a:gd name="connsiteX11" fmla="*/ 19053 w 99535"/>
                <a:gd name="connsiteY11" fmla="*/ 69314 h 80669"/>
                <a:gd name="connsiteX12" fmla="*/ 0 w 99535"/>
                <a:gd name="connsiteY12" fmla="*/ 79375 h 80669"/>
                <a:gd name="connsiteX13" fmla="*/ 1300 w 99535"/>
                <a:gd name="connsiteY13" fmla="*/ 80669 h 80669"/>
                <a:gd name="connsiteX14" fmla="*/ 6488 w 99535"/>
                <a:gd name="connsiteY14" fmla="*/ 69963 h 80669"/>
                <a:gd name="connsiteX15" fmla="*/ 15460 w 99535"/>
                <a:gd name="connsiteY15" fmla="*/ 63037 h 80669"/>
                <a:gd name="connsiteX16" fmla="*/ 24901 w 99535"/>
                <a:gd name="connsiteY16" fmla="*/ 56572 h 80669"/>
                <a:gd name="connsiteX17" fmla="*/ 31647 w 99535"/>
                <a:gd name="connsiteY17" fmla="*/ 47424 h 80669"/>
                <a:gd name="connsiteX18" fmla="*/ 39816 w 99535"/>
                <a:gd name="connsiteY18" fmla="*/ 39687 h 80669"/>
                <a:gd name="connsiteX19" fmla="*/ 39979 w 99535"/>
                <a:gd name="connsiteY19" fmla="*/ 39847 h 80669"/>
                <a:gd name="connsiteX20" fmla="*/ 31780 w 99535"/>
                <a:gd name="connsiteY20" fmla="*/ 31675 h 80669"/>
                <a:gd name="connsiteX21" fmla="*/ 24308 w 99535"/>
                <a:gd name="connsiteY21" fmla="*/ 24230 h 80669"/>
                <a:gd name="connsiteX22" fmla="*/ 16483 w 99535"/>
                <a:gd name="connsiteY22" fmla="*/ 16433 h 80669"/>
                <a:gd name="connsiteX23" fmla="*/ 9335 w 99535"/>
                <a:gd name="connsiteY23" fmla="*/ 9307 h 80669"/>
                <a:gd name="connsiteX24" fmla="*/ 0 w 99535"/>
                <a:gd name="connsiteY24" fmla="*/ 0 h 8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9">
                  <a:moveTo>
                    <a:pt x="0" y="0"/>
                  </a:moveTo>
                  <a:lnTo>
                    <a:pt x="258" y="645"/>
                  </a:lnTo>
                  <a:lnTo>
                    <a:pt x="19397" y="6665"/>
                  </a:lnTo>
                  <a:lnTo>
                    <a:pt x="40055" y="16468"/>
                  </a:lnTo>
                  <a:lnTo>
                    <a:pt x="60217" y="25039"/>
                  </a:lnTo>
                  <a:lnTo>
                    <a:pt x="78753" y="29559"/>
                  </a:lnTo>
                  <a:lnTo>
                    <a:pt x="99536" y="39687"/>
                  </a:lnTo>
                  <a:lnTo>
                    <a:pt x="99440" y="39449"/>
                  </a:lnTo>
                  <a:lnTo>
                    <a:pt x="79107" y="46315"/>
                  </a:lnTo>
                  <a:lnTo>
                    <a:pt x="59251" y="54385"/>
                  </a:lnTo>
                  <a:lnTo>
                    <a:pt x="39730" y="63291"/>
                  </a:lnTo>
                  <a:lnTo>
                    <a:pt x="19053" y="69314"/>
                  </a:lnTo>
                  <a:lnTo>
                    <a:pt x="0" y="79375"/>
                  </a:lnTo>
                  <a:lnTo>
                    <a:pt x="1300" y="80669"/>
                  </a:lnTo>
                  <a:lnTo>
                    <a:pt x="6488" y="69963"/>
                  </a:lnTo>
                  <a:lnTo>
                    <a:pt x="15460" y="63037"/>
                  </a:lnTo>
                  <a:lnTo>
                    <a:pt x="24901" y="56572"/>
                  </a:lnTo>
                  <a:lnTo>
                    <a:pt x="31647" y="47424"/>
                  </a:lnTo>
                  <a:lnTo>
                    <a:pt x="39816" y="39687"/>
                  </a:lnTo>
                  <a:lnTo>
                    <a:pt x="39979" y="39847"/>
                  </a:lnTo>
                  <a:lnTo>
                    <a:pt x="31780" y="31675"/>
                  </a:lnTo>
                  <a:lnTo>
                    <a:pt x="24308" y="24230"/>
                  </a:lnTo>
                  <a:lnTo>
                    <a:pt x="16483" y="16433"/>
                  </a:lnTo>
                  <a:lnTo>
                    <a:pt x="9335" y="9307"/>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38" name="Freeform: Shape 37">
              <a:extLst>
                <a:ext uri="{FF2B5EF4-FFF2-40B4-BE49-F238E27FC236}">
                  <a16:creationId xmlns:a16="http://schemas.microsoft.com/office/drawing/2014/main" id="{AF051C50-4532-8DC8-ACCB-7288200A37D5}"/>
                </a:ext>
              </a:extLst>
            </p:cNvPr>
            <p:cNvSpPr/>
            <p:nvPr/>
          </p:nvSpPr>
          <p:spPr>
            <a:xfrm>
              <a:off x="9101905" y="3019739"/>
              <a:ext cx="1572615" cy="16762"/>
            </a:xfrm>
            <a:custGeom>
              <a:avLst/>
              <a:gdLst>
                <a:gd name="connsiteX0" fmla="*/ 0 w 1572615"/>
                <a:gd name="connsiteY0" fmla="*/ 9437 h 16762"/>
                <a:gd name="connsiteX1" fmla="*/ 0 w 1572615"/>
                <a:gd name="connsiteY1" fmla="*/ 12218 h 16762"/>
                <a:gd name="connsiteX2" fmla="*/ 98289 w 1572615"/>
                <a:gd name="connsiteY2" fmla="*/ 3957 h 16762"/>
                <a:gd name="connsiteX3" fmla="*/ 196580 w 1572615"/>
                <a:gd name="connsiteY3" fmla="*/ 11995 h 16762"/>
                <a:gd name="connsiteX4" fmla="*/ 294864 w 1572615"/>
                <a:gd name="connsiteY4" fmla="*/ 14725 h 16762"/>
                <a:gd name="connsiteX5" fmla="*/ 393158 w 1572615"/>
                <a:gd name="connsiteY5" fmla="*/ 0 h 16762"/>
                <a:gd name="connsiteX6" fmla="*/ 491442 w 1572615"/>
                <a:gd name="connsiteY6" fmla="*/ 8410 h 16762"/>
                <a:gd name="connsiteX7" fmla="*/ 589736 w 1572615"/>
                <a:gd name="connsiteY7" fmla="*/ 3796 h 16762"/>
                <a:gd name="connsiteX8" fmla="*/ 688020 w 1572615"/>
                <a:gd name="connsiteY8" fmla="*/ 4364 h 16762"/>
                <a:gd name="connsiteX9" fmla="*/ 786314 w 1572615"/>
                <a:gd name="connsiteY9" fmla="*/ 8536 h 16762"/>
                <a:gd name="connsiteX10" fmla="*/ 884598 w 1572615"/>
                <a:gd name="connsiteY10" fmla="*/ 291 h 16762"/>
                <a:gd name="connsiteX11" fmla="*/ 982882 w 1572615"/>
                <a:gd name="connsiteY11" fmla="*/ 16762 h 16762"/>
                <a:gd name="connsiteX12" fmla="*/ 1081176 w 1572615"/>
                <a:gd name="connsiteY12" fmla="*/ 1099 h 16762"/>
                <a:gd name="connsiteX13" fmla="*/ 1179460 w 1572615"/>
                <a:gd name="connsiteY13" fmla="*/ 6822 h 16762"/>
                <a:gd name="connsiteX14" fmla="*/ 1277754 w 1572615"/>
                <a:gd name="connsiteY14" fmla="*/ 15152 h 16762"/>
                <a:gd name="connsiteX15" fmla="*/ 1376038 w 1572615"/>
                <a:gd name="connsiteY15" fmla="*/ 8303 h 16762"/>
                <a:gd name="connsiteX16" fmla="*/ 1474332 w 1572615"/>
                <a:gd name="connsiteY16" fmla="*/ 10340 h 16762"/>
                <a:gd name="connsiteX17" fmla="*/ 1572616 w 1572615"/>
                <a:gd name="connsiteY17" fmla="*/ 9437 h 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2">
                  <a:moveTo>
                    <a:pt x="0" y="9437"/>
                  </a:moveTo>
                  <a:lnTo>
                    <a:pt x="0" y="12218"/>
                  </a:lnTo>
                  <a:lnTo>
                    <a:pt x="98289" y="3957"/>
                  </a:lnTo>
                  <a:lnTo>
                    <a:pt x="196580" y="11995"/>
                  </a:lnTo>
                  <a:lnTo>
                    <a:pt x="294864" y="14725"/>
                  </a:lnTo>
                  <a:lnTo>
                    <a:pt x="393158" y="0"/>
                  </a:lnTo>
                  <a:lnTo>
                    <a:pt x="491442" y="8410"/>
                  </a:lnTo>
                  <a:lnTo>
                    <a:pt x="589736" y="3796"/>
                  </a:lnTo>
                  <a:lnTo>
                    <a:pt x="688020" y="4364"/>
                  </a:lnTo>
                  <a:lnTo>
                    <a:pt x="786314" y="8536"/>
                  </a:lnTo>
                  <a:lnTo>
                    <a:pt x="884598" y="291"/>
                  </a:lnTo>
                  <a:lnTo>
                    <a:pt x="982882" y="16762"/>
                  </a:lnTo>
                  <a:lnTo>
                    <a:pt x="1081176" y="1099"/>
                  </a:lnTo>
                  <a:lnTo>
                    <a:pt x="1179460" y="6822"/>
                  </a:lnTo>
                  <a:lnTo>
                    <a:pt x="1277754" y="15152"/>
                  </a:lnTo>
                  <a:lnTo>
                    <a:pt x="1376038" y="8303"/>
                  </a:lnTo>
                  <a:lnTo>
                    <a:pt x="1474332" y="10340"/>
                  </a:lnTo>
                  <a:lnTo>
                    <a:pt x="1572616" y="9437"/>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dirty="0"/>
            </a:p>
          </p:txBody>
        </p:sp>
        <p:sp>
          <p:nvSpPr>
            <p:cNvPr id="39" name="TextBox 38">
              <a:extLst>
                <a:ext uri="{FF2B5EF4-FFF2-40B4-BE49-F238E27FC236}">
                  <a16:creationId xmlns:a16="http://schemas.microsoft.com/office/drawing/2014/main" id="{0E0074AF-B673-BE4F-6744-F914F8697ED6}"/>
                </a:ext>
              </a:extLst>
            </p:cNvPr>
            <p:cNvSpPr txBox="1"/>
            <p:nvPr/>
          </p:nvSpPr>
          <p:spPr>
            <a:xfrm>
              <a:off x="9129904" y="2792095"/>
              <a:ext cx="888385" cy="392415"/>
            </a:xfrm>
            <a:prstGeom prst="rect">
              <a:avLst/>
            </a:prstGeom>
            <a:noFill/>
          </p:spPr>
          <p:txBody>
            <a:bodyPr wrap="none" rtlCol="0">
              <a:spAutoFit/>
            </a:bodyPr>
            <a:lstStyle/>
            <a:p>
              <a:r>
                <a:rPr lang="LID4096" sz="975" spc="0" baseline="0" dirty="0">
                  <a:ln/>
                  <a:solidFill>
                    <a:srgbClr val="2E2E2E"/>
                  </a:solidFill>
                  <a:latin typeface="Segoe Print"/>
                  <a:sym typeface="Segoe Print"/>
                  <a:rtl val="0"/>
                </a:rPr>
                <a:t>AddToCart</a:t>
              </a:r>
            </a:p>
            <a:p>
              <a:pPr algn="l"/>
              <a:endParaRPr lang="LID4096" sz="975" spc="0" baseline="0" dirty="0">
                <a:ln/>
                <a:solidFill>
                  <a:srgbClr val="2E2E2E"/>
                </a:solidFill>
                <a:latin typeface="Segoe Print"/>
                <a:sym typeface="Segoe Print"/>
                <a:rtl val="0"/>
              </a:endParaRPr>
            </a:p>
          </p:txBody>
        </p:sp>
        <p:sp>
          <p:nvSpPr>
            <p:cNvPr id="40" name="Freeform: Shape 39">
              <a:extLst>
                <a:ext uri="{FF2B5EF4-FFF2-40B4-BE49-F238E27FC236}">
                  <a16:creationId xmlns:a16="http://schemas.microsoft.com/office/drawing/2014/main" id="{71A4F847-A7A5-99D9-296C-952D06E1A1DF}"/>
                </a:ext>
              </a:extLst>
            </p:cNvPr>
            <p:cNvSpPr/>
            <p:nvPr/>
          </p:nvSpPr>
          <p:spPr>
            <a:xfrm>
              <a:off x="10614801" y="3366207"/>
              <a:ext cx="99535" cy="80676"/>
            </a:xfrm>
            <a:custGeom>
              <a:avLst/>
              <a:gdLst>
                <a:gd name="connsiteX0" fmla="*/ 0 w 99535"/>
                <a:gd name="connsiteY0" fmla="*/ 0 h 80676"/>
                <a:gd name="connsiteX1" fmla="*/ 258 w 99535"/>
                <a:gd name="connsiteY1" fmla="*/ 648 h 80676"/>
                <a:gd name="connsiteX2" fmla="*/ 19397 w 99535"/>
                <a:gd name="connsiteY2" fmla="*/ 6668 h 80676"/>
                <a:gd name="connsiteX3" fmla="*/ 40055 w 99535"/>
                <a:gd name="connsiteY3" fmla="*/ 16469 h 80676"/>
                <a:gd name="connsiteX4" fmla="*/ 60217 w 99535"/>
                <a:gd name="connsiteY4" fmla="*/ 25041 h 80676"/>
                <a:gd name="connsiteX5" fmla="*/ 78753 w 99535"/>
                <a:gd name="connsiteY5" fmla="*/ 29566 h 80676"/>
                <a:gd name="connsiteX6" fmla="*/ 99536 w 99535"/>
                <a:gd name="connsiteY6" fmla="*/ 39691 h 80676"/>
                <a:gd name="connsiteX7" fmla="*/ 99440 w 99535"/>
                <a:gd name="connsiteY7" fmla="*/ 39453 h 80676"/>
                <a:gd name="connsiteX8" fmla="*/ 79107 w 99535"/>
                <a:gd name="connsiteY8" fmla="*/ 46320 h 80676"/>
                <a:gd name="connsiteX9" fmla="*/ 59251 w 99535"/>
                <a:gd name="connsiteY9" fmla="*/ 54388 h 80676"/>
                <a:gd name="connsiteX10" fmla="*/ 39730 w 99535"/>
                <a:gd name="connsiteY10" fmla="*/ 63294 h 80676"/>
                <a:gd name="connsiteX11" fmla="*/ 19053 w 99535"/>
                <a:gd name="connsiteY11" fmla="*/ 69323 h 80676"/>
                <a:gd name="connsiteX12" fmla="*/ 0 w 99535"/>
                <a:gd name="connsiteY12" fmla="*/ 79381 h 80676"/>
                <a:gd name="connsiteX13" fmla="*/ 1300 w 99535"/>
                <a:gd name="connsiteY13" fmla="*/ 80677 h 80676"/>
                <a:gd name="connsiteX14" fmla="*/ 6488 w 99535"/>
                <a:gd name="connsiteY14" fmla="*/ 69971 h 80676"/>
                <a:gd name="connsiteX15" fmla="*/ 15460 w 99535"/>
                <a:gd name="connsiteY15" fmla="*/ 63037 h 80676"/>
                <a:gd name="connsiteX16" fmla="*/ 24901 w 99535"/>
                <a:gd name="connsiteY16" fmla="*/ 56579 h 80676"/>
                <a:gd name="connsiteX17" fmla="*/ 31647 w 99535"/>
                <a:gd name="connsiteY17" fmla="*/ 47425 h 80676"/>
                <a:gd name="connsiteX18" fmla="*/ 39816 w 99535"/>
                <a:gd name="connsiteY18" fmla="*/ 39691 h 80676"/>
                <a:gd name="connsiteX19" fmla="*/ 39979 w 99535"/>
                <a:gd name="connsiteY19" fmla="*/ 39853 h 80676"/>
                <a:gd name="connsiteX20" fmla="*/ 31780 w 99535"/>
                <a:gd name="connsiteY20" fmla="*/ 31680 h 80676"/>
                <a:gd name="connsiteX21" fmla="*/ 24308 w 99535"/>
                <a:gd name="connsiteY21" fmla="*/ 24232 h 80676"/>
                <a:gd name="connsiteX22" fmla="*/ 16483 w 99535"/>
                <a:gd name="connsiteY22" fmla="*/ 16440 h 80676"/>
                <a:gd name="connsiteX23" fmla="*/ 9335 w 99535"/>
                <a:gd name="connsiteY23" fmla="*/ 9316 h 80676"/>
                <a:gd name="connsiteX24" fmla="*/ 0 w 99535"/>
                <a:gd name="connsiteY24" fmla="*/ 0 h 8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76">
                  <a:moveTo>
                    <a:pt x="0" y="0"/>
                  </a:moveTo>
                  <a:lnTo>
                    <a:pt x="258" y="648"/>
                  </a:lnTo>
                  <a:lnTo>
                    <a:pt x="19397" y="6668"/>
                  </a:lnTo>
                  <a:lnTo>
                    <a:pt x="40055" y="16469"/>
                  </a:lnTo>
                  <a:lnTo>
                    <a:pt x="60217" y="25041"/>
                  </a:lnTo>
                  <a:lnTo>
                    <a:pt x="78753" y="29566"/>
                  </a:lnTo>
                  <a:lnTo>
                    <a:pt x="99536" y="39691"/>
                  </a:lnTo>
                  <a:lnTo>
                    <a:pt x="99440" y="39453"/>
                  </a:lnTo>
                  <a:lnTo>
                    <a:pt x="79107" y="46320"/>
                  </a:lnTo>
                  <a:lnTo>
                    <a:pt x="59251" y="54388"/>
                  </a:lnTo>
                  <a:lnTo>
                    <a:pt x="39730" y="63294"/>
                  </a:lnTo>
                  <a:lnTo>
                    <a:pt x="19053" y="69323"/>
                  </a:lnTo>
                  <a:lnTo>
                    <a:pt x="0" y="79381"/>
                  </a:lnTo>
                  <a:lnTo>
                    <a:pt x="1300" y="80677"/>
                  </a:lnTo>
                  <a:lnTo>
                    <a:pt x="6488" y="69971"/>
                  </a:lnTo>
                  <a:lnTo>
                    <a:pt x="15460" y="63037"/>
                  </a:lnTo>
                  <a:lnTo>
                    <a:pt x="24901" y="56579"/>
                  </a:lnTo>
                  <a:lnTo>
                    <a:pt x="31647" y="47425"/>
                  </a:lnTo>
                  <a:lnTo>
                    <a:pt x="39816" y="39691"/>
                  </a:lnTo>
                  <a:lnTo>
                    <a:pt x="39979" y="39853"/>
                  </a:lnTo>
                  <a:lnTo>
                    <a:pt x="31780" y="31680"/>
                  </a:lnTo>
                  <a:lnTo>
                    <a:pt x="24308" y="24232"/>
                  </a:lnTo>
                  <a:lnTo>
                    <a:pt x="16483" y="16440"/>
                  </a:lnTo>
                  <a:lnTo>
                    <a:pt x="9335" y="931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1" name="Freeform: Shape 40">
              <a:extLst>
                <a:ext uri="{FF2B5EF4-FFF2-40B4-BE49-F238E27FC236}">
                  <a16:creationId xmlns:a16="http://schemas.microsoft.com/office/drawing/2014/main" id="{22A1873E-620D-6886-84DF-86007E0BB178}"/>
                </a:ext>
              </a:extLst>
            </p:cNvPr>
            <p:cNvSpPr/>
            <p:nvPr/>
          </p:nvSpPr>
          <p:spPr>
            <a:xfrm>
              <a:off x="9101905" y="3396458"/>
              <a:ext cx="1572615" cy="16763"/>
            </a:xfrm>
            <a:custGeom>
              <a:avLst/>
              <a:gdLst>
                <a:gd name="connsiteX0" fmla="*/ 0 w 1572615"/>
                <a:gd name="connsiteY0" fmla="*/ 9439 h 16763"/>
                <a:gd name="connsiteX1" fmla="*/ 0 w 1572615"/>
                <a:gd name="connsiteY1" fmla="*/ 12220 h 16763"/>
                <a:gd name="connsiteX2" fmla="*/ 98289 w 1572615"/>
                <a:gd name="connsiteY2" fmla="*/ 3962 h 16763"/>
                <a:gd name="connsiteX3" fmla="*/ 196580 w 1572615"/>
                <a:gd name="connsiteY3" fmla="*/ 11992 h 16763"/>
                <a:gd name="connsiteX4" fmla="*/ 294864 w 1572615"/>
                <a:gd name="connsiteY4" fmla="*/ 14726 h 16763"/>
                <a:gd name="connsiteX5" fmla="*/ 393158 w 1572615"/>
                <a:gd name="connsiteY5" fmla="*/ 0 h 16763"/>
                <a:gd name="connsiteX6" fmla="*/ 491442 w 1572615"/>
                <a:gd name="connsiteY6" fmla="*/ 8411 h 16763"/>
                <a:gd name="connsiteX7" fmla="*/ 589736 w 1572615"/>
                <a:gd name="connsiteY7" fmla="*/ 3800 h 16763"/>
                <a:gd name="connsiteX8" fmla="*/ 688020 w 1572615"/>
                <a:gd name="connsiteY8" fmla="*/ 4362 h 16763"/>
                <a:gd name="connsiteX9" fmla="*/ 786314 w 1572615"/>
                <a:gd name="connsiteY9" fmla="*/ 8534 h 16763"/>
                <a:gd name="connsiteX10" fmla="*/ 884598 w 1572615"/>
                <a:gd name="connsiteY10" fmla="*/ 295 h 16763"/>
                <a:gd name="connsiteX11" fmla="*/ 982882 w 1572615"/>
                <a:gd name="connsiteY11" fmla="*/ 16764 h 16763"/>
                <a:gd name="connsiteX12" fmla="*/ 1081176 w 1572615"/>
                <a:gd name="connsiteY12" fmla="*/ 1105 h 16763"/>
                <a:gd name="connsiteX13" fmla="*/ 1179460 w 1572615"/>
                <a:gd name="connsiteY13" fmla="*/ 6820 h 16763"/>
                <a:gd name="connsiteX14" fmla="*/ 1277754 w 1572615"/>
                <a:gd name="connsiteY14" fmla="*/ 15154 h 16763"/>
                <a:gd name="connsiteX15" fmla="*/ 1376038 w 1572615"/>
                <a:gd name="connsiteY15" fmla="*/ 8306 h 16763"/>
                <a:gd name="connsiteX16" fmla="*/ 1474332 w 1572615"/>
                <a:gd name="connsiteY16" fmla="*/ 10344 h 16763"/>
                <a:gd name="connsiteX17" fmla="*/ 1572616 w 1572615"/>
                <a:gd name="connsiteY17" fmla="*/ 9439 h 1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3">
                  <a:moveTo>
                    <a:pt x="0" y="9439"/>
                  </a:moveTo>
                  <a:lnTo>
                    <a:pt x="0" y="12220"/>
                  </a:lnTo>
                  <a:lnTo>
                    <a:pt x="98289" y="3962"/>
                  </a:lnTo>
                  <a:lnTo>
                    <a:pt x="196580" y="11992"/>
                  </a:lnTo>
                  <a:lnTo>
                    <a:pt x="294864" y="14726"/>
                  </a:lnTo>
                  <a:lnTo>
                    <a:pt x="393158" y="0"/>
                  </a:lnTo>
                  <a:lnTo>
                    <a:pt x="491442" y="8411"/>
                  </a:lnTo>
                  <a:lnTo>
                    <a:pt x="589736" y="3800"/>
                  </a:lnTo>
                  <a:lnTo>
                    <a:pt x="688020" y="4362"/>
                  </a:lnTo>
                  <a:lnTo>
                    <a:pt x="786314" y="8534"/>
                  </a:lnTo>
                  <a:lnTo>
                    <a:pt x="884598" y="295"/>
                  </a:lnTo>
                  <a:lnTo>
                    <a:pt x="982882" y="16764"/>
                  </a:lnTo>
                  <a:lnTo>
                    <a:pt x="1081176" y="110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2" name="TextBox 41">
              <a:extLst>
                <a:ext uri="{FF2B5EF4-FFF2-40B4-BE49-F238E27FC236}">
                  <a16:creationId xmlns:a16="http://schemas.microsoft.com/office/drawing/2014/main" id="{021AB6F5-E0DA-6D6B-65B4-3D7C6ECB780D}"/>
                </a:ext>
              </a:extLst>
            </p:cNvPr>
            <p:cNvSpPr txBox="1"/>
            <p:nvPr/>
          </p:nvSpPr>
          <p:spPr>
            <a:xfrm>
              <a:off x="9129904" y="3168812"/>
              <a:ext cx="888385" cy="242374"/>
            </a:xfrm>
            <a:prstGeom prst="rect">
              <a:avLst/>
            </a:prstGeom>
            <a:noFill/>
          </p:spPr>
          <p:txBody>
            <a:bodyPr wrap="none" rtlCol="0">
              <a:spAutoFit/>
            </a:bodyPr>
            <a:lstStyle/>
            <a:p>
              <a:pPr algn="l"/>
              <a:r>
                <a:rPr lang="en-US" sz="975" spc="0" baseline="0" dirty="0" err="1">
                  <a:ln/>
                  <a:solidFill>
                    <a:srgbClr val="2E2E2E"/>
                  </a:solidFill>
                  <a:latin typeface="Segoe Print"/>
                  <a:sym typeface="Segoe Print"/>
                  <a:rtl val="0"/>
                </a:rPr>
                <a:t>AddToCart</a:t>
              </a:r>
              <a:endParaRPr lang="LID4096" sz="975" spc="0" baseline="0" dirty="0">
                <a:ln/>
                <a:solidFill>
                  <a:srgbClr val="2E2E2E"/>
                </a:solidFill>
                <a:latin typeface="Segoe Print"/>
                <a:sym typeface="Segoe Print"/>
                <a:rtl val="0"/>
              </a:endParaRPr>
            </a:p>
          </p:txBody>
        </p:sp>
        <p:sp>
          <p:nvSpPr>
            <p:cNvPr id="43" name="Freeform: Shape 42">
              <a:extLst>
                <a:ext uri="{FF2B5EF4-FFF2-40B4-BE49-F238E27FC236}">
                  <a16:creationId xmlns:a16="http://schemas.microsoft.com/office/drawing/2014/main" id="{A9176B02-BB56-9BBA-5661-C77CB96D68EE}"/>
                </a:ext>
              </a:extLst>
            </p:cNvPr>
            <p:cNvSpPr/>
            <p:nvPr/>
          </p:nvSpPr>
          <p:spPr>
            <a:xfrm>
              <a:off x="10614801" y="3742930"/>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66 h 80667"/>
                <a:gd name="connsiteX6" fmla="*/ 99536 w 99535"/>
                <a:gd name="connsiteY6" fmla="*/ 39691 h 80667"/>
                <a:gd name="connsiteX7" fmla="*/ 99440 w 99535"/>
                <a:gd name="connsiteY7" fmla="*/ 39453 h 80667"/>
                <a:gd name="connsiteX8" fmla="*/ 79107 w 99535"/>
                <a:gd name="connsiteY8" fmla="*/ 46320 h 80667"/>
                <a:gd name="connsiteX9" fmla="*/ 59251 w 99535"/>
                <a:gd name="connsiteY9" fmla="*/ 54388 h 80667"/>
                <a:gd name="connsiteX10" fmla="*/ 39730 w 99535"/>
                <a:gd name="connsiteY10" fmla="*/ 63294 h 80667"/>
                <a:gd name="connsiteX11" fmla="*/ 19053 w 99535"/>
                <a:gd name="connsiteY11" fmla="*/ 69313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79 h 80667"/>
                <a:gd name="connsiteX17" fmla="*/ 31647 w 99535"/>
                <a:gd name="connsiteY17" fmla="*/ 47425 h 80667"/>
                <a:gd name="connsiteX18" fmla="*/ 39816 w 99535"/>
                <a:gd name="connsiteY18" fmla="*/ 39691 h 80667"/>
                <a:gd name="connsiteX19" fmla="*/ 39979 w 99535"/>
                <a:gd name="connsiteY19" fmla="*/ 39853 h 80667"/>
                <a:gd name="connsiteX20" fmla="*/ 31780 w 99535"/>
                <a:gd name="connsiteY20" fmla="*/ 31680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66"/>
                  </a:lnTo>
                  <a:lnTo>
                    <a:pt x="99536" y="39691"/>
                  </a:lnTo>
                  <a:lnTo>
                    <a:pt x="99440" y="39453"/>
                  </a:lnTo>
                  <a:lnTo>
                    <a:pt x="79107" y="46320"/>
                  </a:lnTo>
                  <a:lnTo>
                    <a:pt x="59251" y="54388"/>
                  </a:lnTo>
                  <a:lnTo>
                    <a:pt x="39730" y="63294"/>
                  </a:lnTo>
                  <a:lnTo>
                    <a:pt x="19053" y="69313"/>
                  </a:lnTo>
                  <a:lnTo>
                    <a:pt x="0" y="79372"/>
                  </a:lnTo>
                  <a:lnTo>
                    <a:pt x="1300" y="80667"/>
                  </a:lnTo>
                  <a:lnTo>
                    <a:pt x="6488" y="69961"/>
                  </a:lnTo>
                  <a:lnTo>
                    <a:pt x="15460" y="63036"/>
                  </a:lnTo>
                  <a:lnTo>
                    <a:pt x="24901" y="56579"/>
                  </a:lnTo>
                  <a:lnTo>
                    <a:pt x="31647" y="47425"/>
                  </a:lnTo>
                  <a:lnTo>
                    <a:pt x="39816" y="39691"/>
                  </a:lnTo>
                  <a:lnTo>
                    <a:pt x="39979" y="39853"/>
                  </a:lnTo>
                  <a:lnTo>
                    <a:pt x="31780" y="31680"/>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4" name="Freeform: Shape 43">
              <a:extLst>
                <a:ext uri="{FF2B5EF4-FFF2-40B4-BE49-F238E27FC236}">
                  <a16:creationId xmlns:a16="http://schemas.microsoft.com/office/drawing/2014/main" id="{33BDC1A1-174E-F247-CA04-AD20F58550C1}"/>
                </a:ext>
              </a:extLst>
            </p:cNvPr>
            <p:cNvSpPr/>
            <p:nvPr/>
          </p:nvSpPr>
          <p:spPr>
            <a:xfrm>
              <a:off x="9101905" y="3773181"/>
              <a:ext cx="1572615" cy="16764"/>
            </a:xfrm>
            <a:custGeom>
              <a:avLst/>
              <a:gdLst>
                <a:gd name="connsiteX0" fmla="*/ 0 w 1572615"/>
                <a:gd name="connsiteY0" fmla="*/ 9439 h 16764"/>
                <a:gd name="connsiteX1" fmla="*/ 0 w 1572615"/>
                <a:gd name="connsiteY1" fmla="*/ 12221 h 16764"/>
                <a:gd name="connsiteX2" fmla="*/ 98289 w 1572615"/>
                <a:gd name="connsiteY2" fmla="*/ 3953 h 16764"/>
                <a:gd name="connsiteX3" fmla="*/ 196580 w 1572615"/>
                <a:gd name="connsiteY3" fmla="*/ 11992 h 16764"/>
                <a:gd name="connsiteX4" fmla="*/ 294864 w 1572615"/>
                <a:gd name="connsiteY4" fmla="*/ 14726 h 16764"/>
                <a:gd name="connsiteX5" fmla="*/ 393158 w 1572615"/>
                <a:gd name="connsiteY5" fmla="*/ 0 h 16764"/>
                <a:gd name="connsiteX6" fmla="*/ 491442 w 1572615"/>
                <a:gd name="connsiteY6" fmla="*/ 8411 h 16764"/>
                <a:gd name="connsiteX7" fmla="*/ 589736 w 1572615"/>
                <a:gd name="connsiteY7" fmla="*/ 3791 h 16764"/>
                <a:gd name="connsiteX8" fmla="*/ 688020 w 1572615"/>
                <a:gd name="connsiteY8" fmla="*/ 4363 h 16764"/>
                <a:gd name="connsiteX9" fmla="*/ 786314 w 1572615"/>
                <a:gd name="connsiteY9" fmla="*/ 8534 h 16764"/>
                <a:gd name="connsiteX10" fmla="*/ 884598 w 1572615"/>
                <a:gd name="connsiteY10" fmla="*/ 295 h 16764"/>
                <a:gd name="connsiteX11" fmla="*/ 982882 w 1572615"/>
                <a:gd name="connsiteY11" fmla="*/ 16764 h 16764"/>
                <a:gd name="connsiteX12" fmla="*/ 1081176 w 1572615"/>
                <a:gd name="connsiteY12" fmla="*/ 1095 h 16764"/>
                <a:gd name="connsiteX13" fmla="*/ 1179460 w 1572615"/>
                <a:gd name="connsiteY13" fmla="*/ 6820 h 16764"/>
                <a:gd name="connsiteX14" fmla="*/ 1277754 w 1572615"/>
                <a:gd name="connsiteY14" fmla="*/ 15154 h 16764"/>
                <a:gd name="connsiteX15" fmla="*/ 1376038 w 1572615"/>
                <a:gd name="connsiteY15" fmla="*/ 8306 h 16764"/>
                <a:gd name="connsiteX16" fmla="*/ 1474332 w 1572615"/>
                <a:gd name="connsiteY16" fmla="*/ 10344 h 16764"/>
                <a:gd name="connsiteX17" fmla="*/ 1572616 w 1572615"/>
                <a:gd name="connsiteY17" fmla="*/ 9439 h 1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64">
                  <a:moveTo>
                    <a:pt x="0" y="9439"/>
                  </a:moveTo>
                  <a:lnTo>
                    <a:pt x="0" y="12221"/>
                  </a:lnTo>
                  <a:lnTo>
                    <a:pt x="98289" y="3953"/>
                  </a:lnTo>
                  <a:lnTo>
                    <a:pt x="196580" y="11992"/>
                  </a:lnTo>
                  <a:lnTo>
                    <a:pt x="294864" y="14726"/>
                  </a:lnTo>
                  <a:lnTo>
                    <a:pt x="393158" y="0"/>
                  </a:lnTo>
                  <a:lnTo>
                    <a:pt x="491442" y="8411"/>
                  </a:lnTo>
                  <a:lnTo>
                    <a:pt x="589736" y="3791"/>
                  </a:lnTo>
                  <a:lnTo>
                    <a:pt x="688020" y="4363"/>
                  </a:lnTo>
                  <a:lnTo>
                    <a:pt x="786314" y="8534"/>
                  </a:lnTo>
                  <a:lnTo>
                    <a:pt x="884598" y="295"/>
                  </a:lnTo>
                  <a:lnTo>
                    <a:pt x="982882" y="16764"/>
                  </a:lnTo>
                  <a:lnTo>
                    <a:pt x="1081176" y="1095"/>
                  </a:lnTo>
                  <a:lnTo>
                    <a:pt x="1179460" y="6820"/>
                  </a:lnTo>
                  <a:lnTo>
                    <a:pt x="1277754" y="15154"/>
                  </a:lnTo>
                  <a:lnTo>
                    <a:pt x="1376038" y="8306"/>
                  </a:lnTo>
                  <a:lnTo>
                    <a:pt x="1474332" y="10344"/>
                  </a:lnTo>
                  <a:lnTo>
                    <a:pt x="1572616" y="9439"/>
                  </a:lnTo>
                </a:path>
              </a:pathLst>
            </a:custGeom>
            <a:noFill/>
            <a:ln w="29860" cap="flat">
              <a:solidFill>
                <a:srgbClr val="333333"/>
              </a:solidFill>
              <a:prstDash val="solid"/>
              <a:miter/>
            </a:ln>
            <a:effectLst>
              <a:glow rad="101600">
                <a:schemeClr val="accent4">
                  <a:satMod val="175000"/>
                  <a:alpha val="40000"/>
                </a:scheme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5" name="TextBox 44">
              <a:extLst>
                <a:ext uri="{FF2B5EF4-FFF2-40B4-BE49-F238E27FC236}">
                  <a16:creationId xmlns:a16="http://schemas.microsoft.com/office/drawing/2014/main" id="{DF66AC09-5D1F-9D38-EB9F-3D3F9AFC4ECB}"/>
                </a:ext>
              </a:extLst>
            </p:cNvPr>
            <p:cNvSpPr txBox="1"/>
            <p:nvPr/>
          </p:nvSpPr>
          <p:spPr>
            <a:xfrm>
              <a:off x="9129904" y="3545536"/>
              <a:ext cx="526106" cy="242374"/>
            </a:xfrm>
            <a:prstGeom prst="rect">
              <a:avLst/>
            </a:prstGeom>
            <a:noFill/>
          </p:spPr>
          <p:txBody>
            <a:bodyPr wrap="none" rtlCol="0">
              <a:spAutoFit/>
            </a:bodyPr>
            <a:lstStyle/>
            <a:p>
              <a:pPr algn="l"/>
              <a:r>
                <a:rPr lang="en-US" sz="975" spc="0" baseline="0" dirty="0">
                  <a:ln/>
                  <a:solidFill>
                    <a:srgbClr val="2E2E2E"/>
                  </a:solidFill>
                  <a:latin typeface="Segoe Print"/>
                  <a:sym typeface="Segoe Print"/>
                  <a:rtl val="0"/>
                </a:rPr>
                <a:t>Login</a:t>
              </a:r>
              <a:endParaRPr lang="LID4096" sz="975" spc="0" baseline="0" dirty="0">
                <a:ln/>
                <a:solidFill>
                  <a:srgbClr val="2E2E2E"/>
                </a:solidFill>
                <a:latin typeface="Segoe Print"/>
                <a:sym typeface="Segoe Print"/>
                <a:rtl val="0"/>
              </a:endParaRPr>
            </a:p>
          </p:txBody>
        </p:sp>
        <p:sp>
          <p:nvSpPr>
            <p:cNvPr id="46" name="Freeform: Shape 45">
              <a:extLst>
                <a:ext uri="{FF2B5EF4-FFF2-40B4-BE49-F238E27FC236}">
                  <a16:creationId xmlns:a16="http://schemas.microsoft.com/office/drawing/2014/main" id="{1A3B5594-2FAD-8A4B-0441-0432B7849422}"/>
                </a:ext>
              </a:extLst>
            </p:cNvPr>
            <p:cNvSpPr/>
            <p:nvPr/>
          </p:nvSpPr>
          <p:spPr>
            <a:xfrm>
              <a:off x="10614801" y="4119653"/>
              <a:ext cx="99535" cy="80667"/>
            </a:xfrm>
            <a:custGeom>
              <a:avLst/>
              <a:gdLst>
                <a:gd name="connsiteX0" fmla="*/ 0 w 99535"/>
                <a:gd name="connsiteY0" fmla="*/ 0 h 80667"/>
                <a:gd name="connsiteX1" fmla="*/ 258 w 99535"/>
                <a:gd name="connsiteY1" fmla="*/ 648 h 80667"/>
                <a:gd name="connsiteX2" fmla="*/ 19397 w 99535"/>
                <a:gd name="connsiteY2" fmla="*/ 6667 h 80667"/>
                <a:gd name="connsiteX3" fmla="*/ 40055 w 99535"/>
                <a:gd name="connsiteY3" fmla="*/ 16469 h 80667"/>
                <a:gd name="connsiteX4" fmla="*/ 60217 w 99535"/>
                <a:gd name="connsiteY4" fmla="*/ 25041 h 80667"/>
                <a:gd name="connsiteX5" fmla="*/ 78753 w 99535"/>
                <a:gd name="connsiteY5" fmla="*/ 29556 h 80667"/>
                <a:gd name="connsiteX6" fmla="*/ 99536 w 99535"/>
                <a:gd name="connsiteY6" fmla="*/ 39691 h 80667"/>
                <a:gd name="connsiteX7" fmla="*/ 99440 w 99535"/>
                <a:gd name="connsiteY7" fmla="*/ 39443 h 80667"/>
                <a:gd name="connsiteX8" fmla="*/ 79107 w 99535"/>
                <a:gd name="connsiteY8" fmla="*/ 46311 h 80667"/>
                <a:gd name="connsiteX9" fmla="*/ 59251 w 99535"/>
                <a:gd name="connsiteY9" fmla="*/ 54388 h 80667"/>
                <a:gd name="connsiteX10" fmla="*/ 39730 w 99535"/>
                <a:gd name="connsiteY10" fmla="*/ 63294 h 80667"/>
                <a:gd name="connsiteX11" fmla="*/ 19053 w 99535"/>
                <a:gd name="connsiteY11" fmla="*/ 69314 h 80667"/>
                <a:gd name="connsiteX12" fmla="*/ 0 w 99535"/>
                <a:gd name="connsiteY12" fmla="*/ 79372 h 80667"/>
                <a:gd name="connsiteX13" fmla="*/ 1300 w 99535"/>
                <a:gd name="connsiteY13" fmla="*/ 80667 h 80667"/>
                <a:gd name="connsiteX14" fmla="*/ 6488 w 99535"/>
                <a:gd name="connsiteY14" fmla="*/ 69961 h 80667"/>
                <a:gd name="connsiteX15" fmla="*/ 15460 w 99535"/>
                <a:gd name="connsiteY15" fmla="*/ 63036 h 80667"/>
                <a:gd name="connsiteX16" fmla="*/ 24901 w 99535"/>
                <a:gd name="connsiteY16" fmla="*/ 56569 h 80667"/>
                <a:gd name="connsiteX17" fmla="*/ 31647 w 99535"/>
                <a:gd name="connsiteY17" fmla="*/ 47425 h 80667"/>
                <a:gd name="connsiteX18" fmla="*/ 39816 w 99535"/>
                <a:gd name="connsiteY18" fmla="*/ 39691 h 80667"/>
                <a:gd name="connsiteX19" fmla="*/ 39979 w 99535"/>
                <a:gd name="connsiteY19" fmla="*/ 39843 h 80667"/>
                <a:gd name="connsiteX20" fmla="*/ 31780 w 99535"/>
                <a:gd name="connsiteY20" fmla="*/ 31671 h 80667"/>
                <a:gd name="connsiteX21" fmla="*/ 24308 w 99535"/>
                <a:gd name="connsiteY21" fmla="*/ 24232 h 80667"/>
                <a:gd name="connsiteX22" fmla="*/ 16483 w 99535"/>
                <a:gd name="connsiteY22" fmla="*/ 16431 h 80667"/>
                <a:gd name="connsiteX23" fmla="*/ 9335 w 99535"/>
                <a:gd name="connsiteY23" fmla="*/ 9306 h 80667"/>
                <a:gd name="connsiteX24" fmla="*/ 0 w 99535"/>
                <a:gd name="connsiteY24" fmla="*/ 0 h 8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535" h="80667">
                  <a:moveTo>
                    <a:pt x="0" y="0"/>
                  </a:moveTo>
                  <a:lnTo>
                    <a:pt x="258" y="648"/>
                  </a:lnTo>
                  <a:lnTo>
                    <a:pt x="19397" y="6667"/>
                  </a:lnTo>
                  <a:lnTo>
                    <a:pt x="40055" y="16469"/>
                  </a:lnTo>
                  <a:lnTo>
                    <a:pt x="60217" y="25041"/>
                  </a:lnTo>
                  <a:lnTo>
                    <a:pt x="78753" y="29556"/>
                  </a:lnTo>
                  <a:lnTo>
                    <a:pt x="99536" y="39691"/>
                  </a:lnTo>
                  <a:lnTo>
                    <a:pt x="99440" y="39443"/>
                  </a:lnTo>
                  <a:lnTo>
                    <a:pt x="79107" y="46311"/>
                  </a:lnTo>
                  <a:lnTo>
                    <a:pt x="59251" y="54388"/>
                  </a:lnTo>
                  <a:lnTo>
                    <a:pt x="39730" y="63294"/>
                  </a:lnTo>
                  <a:lnTo>
                    <a:pt x="19053" y="69314"/>
                  </a:lnTo>
                  <a:lnTo>
                    <a:pt x="0" y="79372"/>
                  </a:lnTo>
                  <a:lnTo>
                    <a:pt x="1300" y="80667"/>
                  </a:lnTo>
                  <a:lnTo>
                    <a:pt x="6488" y="69961"/>
                  </a:lnTo>
                  <a:lnTo>
                    <a:pt x="15460" y="63036"/>
                  </a:lnTo>
                  <a:lnTo>
                    <a:pt x="24901" y="56569"/>
                  </a:lnTo>
                  <a:lnTo>
                    <a:pt x="31647" y="47425"/>
                  </a:lnTo>
                  <a:lnTo>
                    <a:pt x="39816" y="39691"/>
                  </a:lnTo>
                  <a:lnTo>
                    <a:pt x="39979" y="39843"/>
                  </a:lnTo>
                  <a:lnTo>
                    <a:pt x="31780" y="31671"/>
                  </a:lnTo>
                  <a:lnTo>
                    <a:pt x="24308" y="24232"/>
                  </a:lnTo>
                  <a:lnTo>
                    <a:pt x="16483" y="16431"/>
                  </a:lnTo>
                  <a:lnTo>
                    <a:pt x="9335" y="9306"/>
                  </a:lnTo>
                  <a:lnTo>
                    <a:pt x="0" y="0"/>
                  </a:lnTo>
                  <a:close/>
                </a:path>
              </a:pathLst>
            </a:custGeom>
            <a:solidFill>
              <a:srgbClr val="333333"/>
            </a:solidFill>
            <a:ln w="9953" cap="flat">
              <a:solidFill>
                <a:srgbClr val="333333"/>
              </a:solidFill>
              <a:prstDash val="solid"/>
              <a:miter/>
            </a:ln>
          </p:spPr>
          <p:txBody>
            <a:bodyPr rtlCol="0" anchor="ctr"/>
            <a:lstStyle/>
            <a:p>
              <a:endParaRPr lang="LID4096"/>
            </a:p>
          </p:txBody>
        </p:sp>
        <p:sp>
          <p:nvSpPr>
            <p:cNvPr id="47" name="Freeform: Shape 46">
              <a:extLst>
                <a:ext uri="{FF2B5EF4-FFF2-40B4-BE49-F238E27FC236}">
                  <a16:creationId xmlns:a16="http://schemas.microsoft.com/office/drawing/2014/main" id="{409498A7-2740-010D-A39F-A1B71734CB97}"/>
                </a:ext>
              </a:extLst>
            </p:cNvPr>
            <p:cNvSpPr/>
            <p:nvPr/>
          </p:nvSpPr>
          <p:spPr>
            <a:xfrm>
              <a:off x="9101905" y="4149905"/>
              <a:ext cx="1572615" cy="16754"/>
            </a:xfrm>
            <a:custGeom>
              <a:avLst/>
              <a:gdLst>
                <a:gd name="connsiteX0" fmla="*/ 0 w 1572615"/>
                <a:gd name="connsiteY0" fmla="*/ 9439 h 16754"/>
                <a:gd name="connsiteX1" fmla="*/ 0 w 1572615"/>
                <a:gd name="connsiteY1" fmla="*/ 12211 h 16754"/>
                <a:gd name="connsiteX2" fmla="*/ 98289 w 1572615"/>
                <a:gd name="connsiteY2" fmla="*/ 3953 h 16754"/>
                <a:gd name="connsiteX3" fmla="*/ 196580 w 1572615"/>
                <a:gd name="connsiteY3" fmla="*/ 11992 h 16754"/>
                <a:gd name="connsiteX4" fmla="*/ 294864 w 1572615"/>
                <a:gd name="connsiteY4" fmla="*/ 14726 h 16754"/>
                <a:gd name="connsiteX5" fmla="*/ 393158 w 1572615"/>
                <a:gd name="connsiteY5" fmla="*/ 0 h 16754"/>
                <a:gd name="connsiteX6" fmla="*/ 491442 w 1572615"/>
                <a:gd name="connsiteY6" fmla="*/ 8411 h 16754"/>
                <a:gd name="connsiteX7" fmla="*/ 589736 w 1572615"/>
                <a:gd name="connsiteY7" fmla="*/ 3791 h 16754"/>
                <a:gd name="connsiteX8" fmla="*/ 688020 w 1572615"/>
                <a:gd name="connsiteY8" fmla="*/ 4363 h 16754"/>
                <a:gd name="connsiteX9" fmla="*/ 786314 w 1572615"/>
                <a:gd name="connsiteY9" fmla="*/ 8535 h 16754"/>
                <a:gd name="connsiteX10" fmla="*/ 884598 w 1572615"/>
                <a:gd name="connsiteY10" fmla="*/ 286 h 16754"/>
                <a:gd name="connsiteX11" fmla="*/ 982882 w 1572615"/>
                <a:gd name="connsiteY11" fmla="*/ 16755 h 16754"/>
                <a:gd name="connsiteX12" fmla="*/ 1081176 w 1572615"/>
                <a:gd name="connsiteY12" fmla="*/ 1095 h 16754"/>
                <a:gd name="connsiteX13" fmla="*/ 1179460 w 1572615"/>
                <a:gd name="connsiteY13" fmla="*/ 6820 h 16754"/>
                <a:gd name="connsiteX14" fmla="*/ 1277754 w 1572615"/>
                <a:gd name="connsiteY14" fmla="*/ 15145 h 16754"/>
                <a:gd name="connsiteX15" fmla="*/ 1376038 w 1572615"/>
                <a:gd name="connsiteY15" fmla="*/ 8296 h 16754"/>
                <a:gd name="connsiteX16" fmla="*/ 1474332 w 1572615"/>
                <a:gd name="connsiteY16" fmla="*/ 10335 h 16754"/>
                <a:gd name="connsiteX17" fmla="*/ 1572616 w 1572615"/>
                <a:gd name="connsiteY17" fmla="*/ 9439 h 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2615" h="16754">
                  <a:moveTo>
                    <a:pt x="0" y="9439"/>
                  </a:moveTo>
                  <a:lnTo>
                    <a:pt x="0" y="12211"/>
                  </a:lnTo>
                  <a:lnTo>
                    <a:pt x="98289" y="3953"/>
                  </a:lnTo>
                  <a:lnTo>
                    <a:pt x="196580" y="11992"/>
                  </a:lnTo>
                  <a:lnTo>
                    <a:pt x="294864" y="14726"/>
                  </a:lnTo>
                  <a:lnTo>
                    <a:pt x="393158" y="0"/>
                  </a:lnTo>
                  <a:lnTo>
                    <a:pt x="491442" y="8411"/>
                  </a:lnTo>
                  <a:lnTo>
                    <a:pt x="589736" y="3791"/>
                  </a:lnTo>
                  <a:lnTo>
                    <a:pt x="688020" y="4363"/>
                  </a:lnTo>
                  <a:lnTo>
                    <a:pt x="786314" y="8535"/>
                  </a:lnTo>
                  <a:lnTo>
                    <a:pt x="884598" y="286"/>
                  </a:lnTo>
                  <a:lnTo>
                    <a:pt x="982882" y="16755"/>
                  </a:lnTo>
                  <a:lnTo>
                    <a:pt x="1081176" y="1095"/>
                  </a:lnTo>
                  <a:lnTo>
                    <a:pt x="1179460" y="6820"/>
                  </a:lnTo>
                  <a:lnTo>
                    <a:pt x="1277754" y="15145"/>
                  </a:lnTo>
                  <a:lnTo>
                    <a:pt x="1376038" y="8296"/>
                  </a:lnTo>
                  <a:lnTo>
                    <a:pt x="1474332" y="10335"/>
                  </a:lnTo>
                  <a:lnTo>
                    <a:pt x="1572616" y="9439"/>
                  </a:lnTo>
                </a:path>
              </a:pathLst>
            </a:custGeom>
            <a:noFill/>
            <a:ln w="29860" cap="flat">
              <a:solidFill>
                <a:srgbClr val="333333"/>
              </a:solidFill>
              <a:prstDash val="solid"/>
              <a:miter/>
            </a:ln>
          </p:spPr>
          <p:txBody>
            <a:bodyPr rtlCol="0" anchor="ctr"/>
            <a:lstStyle/>
            <a:p>
              <a:endParaRPr lang="LID4096"/>
            </a:p>
          </p:txBody>
        </p:sp>
        <p:sp>
          <p:nvSpPr>
            <p:cNvPr id="48" name="TextBox 47">
              <a:extLst>
                <a:ext uri="{FF2B5EF4-FFF2-40B4-BE49-F238E27FC236}">
                  <a16:creationId xmlns:a16="http://schemas.microsoft.com/office/drawing/2014/main" id="{72F83ED9-E93F-0466-CD45-168996E247AC}"/>
                </a:ext>
              </a:extLst>
            </p:cNvPr>
            <p:cNvSpPr txBox="1"/>
            <p:nvPr/>
          </p:nvSpPr>
          <p:spPr>
            <a:xfrm>
              <a:off x="9129904" y="3922259"/>
              <a:ext cx="761747" cy="242374"/>
            </a:xfrm>
            <a:prstGeom prst="rect">
              <a:avLst/>
            </a:prstGeom>
            <a:noFill/>
          </p:spPr>
          <p:txBody>
            <a:bodyPr wrap="none" rtlCol="0">
              <a:spAutoFit/>
            </a:bodyPr>
            <a:lstStyle/>
            <a:p>
              <a:pPr algn="l"/>
              <a:r>
                <a:rPr lang="LID4096" sz="975" spc="0" baseline="0" dirty="0">
                  <a:ln/>
                  <a:solidFill>
                    <a:srgbClr val="2E2E2E"/>
                  </a:solidFill>
                  <a:latin typeface="Segoe Print"/>
                  <a:sym typeface="Segoe Print"/>
                  <a:rtl val="0"/>
                </a:rPr>
                <a:t>Check</a:t>
              </a:r>
              <a:r>
                <a:rPr lang="en-US" sz="975" spc="0" baseline="0" dirty="0">
                  <a:ln/>
                  <a:solidFill>
                    <a:srgbClr val="2E2E2E"/>
                  </a:solidFill>
                  <a:latin typeface="Segoe Print"/>
                  <a:sym typeface="Segoe Print"/>
                  <a:rtl val="0"/>
                </a:rPr>
                <a:t>o</a:t>
              </a:r>
              <a:r>
                <a:rPr lang="LID4096" sz="975" spc="0" baseline="0" dirty="0">
                  <a:ln/>
                  <a:solidFill>
                    <a:srgbClr val="2E2E2E"/>
                  </a:solidFill>
                  <a:latin typeface="Segoe Print"/>
                  <a:sym typeface="Segoe Print"/>
                  <a:rtl val="0"/>
                </a:rPr>
                <a:t>ut</a:t>
              </a:r>
            </a:p>
          </p:txBody>
        </p:sp>
        <p:pic>
          <p:nvPicPr>
            <p:cNvPr id="53" name="Picture 52" descr="A computer screen with a person on it&#10;&#10;Description automatically generated">
              <a:extLst>
                <a:ext uri="{FF2B5EF4-FFF2-40B4-BE49-F238E27FC236}">
                  <a16:creationId xmlns:a16="http://schemas.microsoft.com/office/drawing/2014/main" id="{23954B1E-FBDF-6C25-1C55-0F7DDF9EB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9410" y="1862166"/>
              <a:ext cx="914400" cy="790575"/>
            </a:xfrm>
            <a:prstGeom prst="rect">
              <a:avLst/>
            </a:prstGeom>
          </p:spPr>
        </p:pic>
        <p:pic>
          <p:nvPicPr>
            <p:cNvPr id="54" name="Picture 53" descr="A person sitting at a desk with a computer&#10;&#10;Description automatically generated">
              <a:extLst>
                <a:ext uri="{FF2B5EF4-FFF2-40B4-BE49-F238E27FC236}">
                  <a16:creationId xmlns:a16="http://schemas.microsoft.com/office/drawing/2014/main" id="{1B4A8CC3-73AA-62D8-E79A-DC32C7B6B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6114" y="1866417"/>
              <a:ext cx="826538" cy="750534"/>
            </a:xfrm>
            <a:prstGeom prst="rect">
              <a:avLst/>
            </a:prstGeom>
          </p:spPr>
        </p:pic>
      </p:grpSp>
      <p:sp>
        <p:nvSpPr>
          <p:cNvPr id="55" name="Arrow: Down 54">
            <a:extLst>
              <a:ext uri="{FF2B5EF4-FFF2-40B4-BE49-F238E27FC236}">
                <a16:creationId xmlns:a16="http://schemas.microsoft.com/office/drawing/2014/main" id="{7CE8BB7A-D09C-95CA-DC6A-89FBBB3B6C9C}"/>
              </a:ext>
            </a:extLst>
          </p:cNvPr>
          <p:cNvSpPr/>
          <p:nvPr/>
        </p:nvSpPr>
        <p:spPr>
          <a:xfrm rot="8238469">
            <a:off x="4178202" y="3262707"/>
            <a:ext cx="595343" cy="19138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LID4096" dirty="0"/>
          </a:p>
        </p:txBody>
      </p:sp>
      <p:sp>
        <p:nvSpPr>
          <p:cNvPr id="56" name="Arrow: Down 55">
            <a:extLst>
              <a:ext uri="{FF2B5EF4-FFF2-40B4-BE49-F238E27FC236}">
                <a16:creationId xmlns:a16="http://schemas.microsoft.com/office/drawing/2014/main" id="{584E3291-40F1-8763-FF2F-8999144E556F}"/>
              </a:ext>
            </a:extLst>
          </p:cNvPr>
          <p:cNvSpPr/>
          <p:nvPr/>
        </p:nvSpPr>
        <p:spPr>
          <a:xfrm rot="10800000">
            <a:off x="5845942" y="3440311"/>
            <a:ext cx="697308" cy="12930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LID4096" dirty="0"/>
          </a:p>
        </p:txBody>
      </p:sp>
      <p:sp>
        <p:nvSpPr>
          <p:cNvPr id="57" name="TextBox 56">
            <a:extLst>
              <a:ext uri="{FF2B5EF4-FFF2-40B4-BE49-F238E27FC236}">
                <a16:creationId xmlns:a16="http://schemas.microsoft.com/office/drawing/2014/main" id="{1C194929-DED3-702D-7A5F-A5D600036738}"/>
              </a:ext>
            </a:extLst>
          </p:cNvPr>
          <p:cNvSpPr txBox="1"/>
          <p:nvPr/>
        </p:nvSpPr>
        <p:spPr>
          <a:xfrm>
            <a:off x="6053537" y="3992477"/>
            <a:ext cx="301686" cy="369332"/>
          </a:xfrm>
          <a:prstGeom prst="rect">
            <a:avLst/>
          </a:prstGeom>
          <a:noFill/>
        </p:spPr>
        <p:txBody>
          <a:bodyPr wrap="none" rtlCol="0">
            <a:spAutoFit/>
          </a:bodyPr>
          <a:lstStyle/>
          <a:p>
            <a:r>
              <a:rPr lang="en-US" dirty="0">
                <a:solidFill>
                  <a:schemeClr val="bg1"/>
                </a:solidFill>
              </a:rPr>
              <a:t>1</a:t>
            </a:r>
            <a:endParaRPr lang="LID4096" dirty="0">
              <a:solidFill>
                <a:schemeClr val="bg1"/>
              </a:solidFill>
            </a:endParaRPr>
          </a:p>
        </p:txBody>
      </p:sp>
      <p:sp>
        <p:nvSpPr>
          <p:cNvPr id="61" name="Arrow: Down 60">
            <a:extLst>
              <a:ext uri="{FF2B5EF4-FFF2-40B4-BE49-F238E27FC236}">
                <a16:creationId xmlns:a16="http://schemas.microsoft.com/office/drawing/2014/main" id="{2719B866-95EB-EB57-98EE-7D463711F6F2}"/>
              </a:ext>
            </a:extLst>
          </p:cNvPr>
          <p:cNvSpPr/>
          <p:nvPr/>
        </p:nvSpPr>
        <p:spPr>
          <a:xfrm rot="13361531" flipH="1">
            <a:off x="7747347" y="3171747"/>
            <a:ext cx="595343" cy="19138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2</a:t>
            </a:r>
            <a:endParaRPr lang="LID4096" dirty="0"/>
          </a:p>
        </p:txBody>
      </p:sp>
      <p:pic>
        <p:nvPicPr>
          <p:cNvPr id="62" name="execution-01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320000" y="5742000"/>
            <a:ext cx="540000" cy="540000"/>
          </a:xfrm>
          <a:prstGeom prst="rect">
            <a:avLst/>
          </a:prstGeom>
        </p:spPr>
      </p:pic>
    </p:spTree>
    <p:extLst>
      <p:ext uri="{BB962C8B-B14F-4D97-AF65-F5344CB8AC3E}">
        <p14:creationId xmlns:p14="http://schemas.microsoft.com/office/powerpoint/2010/main" val="394175338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96"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987842" y="1614588"/>
            <a:ext cx="3048338" cy="264421"/>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3" name="Arrow: Right 2">
            <a:extLst>
              <a:ext uri="{FF2B5EF4-FFF2-40B4-BE49-F238E27FC236}">
                <a16:creationId xmlns:a16="http://schemas.microsoft.com/office/drawing/2014/main" id="{9C107C86-50B8-DC28-3E6D-B85E90C16D87}"/>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189869667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7F3CA-94ED-BEE5-23DC-7D55407DFDBE}"/>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09084" y="1863043"/>
            <a:ext cx="5937385" cy="993202"/>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3" name="Arrow: Right 2">
            <a:extLst>
              <a:ext uri="{FF2B5EF4-FFF2-40B4-BE49-F238E27FC236}">
                <a16:creationId xmlns:a16="http://schemas.microsoft.com/office/drawing/2014/main" id="{1F1F9170-90D6-D672-C454-A4E593980B08}"/>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260306800"/>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C37A48-B906-5387-0E6E-6C0DD995FAD2}"/>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463087" y="3092078"/>
            <a:ext cx="1257361" cy="22775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18BD38AF-F83D-7FB5-C37F-8D3C85722136}"/>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23796237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CDC38E-E7C9-884C-C249-F1C8DCC9D7C4}"/>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871648" y="3818392"/>
            <a:ext cx="6593365"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088A7CAF-7713-C0A4-97AD-9CE46E620AD3}"/>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565712483"/>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0AB330-5E55-DB10-1BDD-A9A3BF26EDC3}"/>
              </a:ext>
            </a:extLst>
          </p:cNvPr>
          <p:cNvSpPr txBox="1"/>
          <p:nvPr/>
        </p:nvSpPr>
        <p:spPr>
          <a:xfrm>
            <a:off x="1920370" y="1567520"/>
            <a:ext cx="8351259" cy="3785652"/>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rankingFunction</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"2,0"</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"0,2"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"2,1"</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"1,2"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"2,2"</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test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of</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test_suite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let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"s1"</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loginPos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test</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"s2"</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Math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counts</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pos</a:t>
            </a:r>
            <a:r>
              <a:rPr lang="en-US" sz="1600" b="0" dirty="0">
                <a:solidFill>
                  <a:srgbClr val="CCCCCC"/>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max</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0C4EB255-002E-9911-D1F6-514A7A8F3A3A}"/>
              </a:ext>
            </a:extLst>
          </p:cNvPr>
          <p:cNvSpPr/>
          <p:nvPr/>
        </p:nvSpPr>
        <p:spPr>
          <a:xfrm>
            <a:off x="2799316" y="4061584"/>
            <a:ext cx="3971135" cy="247769"/>
          </a:xfrm>
          <a:prstGeom prst="rect">
            <a:avLst/>
          </a:prstGeom>
          <a:noFill/>
          <a:ln>
            <a:solidFill>
              <a:srgbClr val="FFFF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xecution-0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320000" y="5742000"/>
            <a:ext cx="540000" cy="540000"/>
          </a:xfrm>
          <a:prstGeom prst="rect">
            <a:avLst/>
          </a:prstGeom>
        </p:spPr>
      </p:pic>
      <p:sp>
        <p:nvSpPr>
          <p:cNvPr id="4" name="Arrow: Right 3">
            <a:extLst>
              <a:ext uri="{FF2B5EF4-FFF2-40B4-BE49-F238E27FC236}">
                <a16:creationId xmlns:a16="http://schemas.microsoft.com/office/drawing/2014/main" id="{0A04A7A8-552C-6CCD-00C7-AB81C77688C1}"/>
              </a:ext>
            </a:extLst>
          </p:cNvPr>
          <p:cNvSpPr/>
          <p:nvPr/>
        </p:nvSpPr>
        <p:spPr>
          <a:xfrm rot="1045388" flipH="1">
            <a:off x="8190689" y="4871952"/>
            <a:ext cx="3463047" cy="83705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…/meta-spec/ensemble-code.js</a:t>
            </a:r>
            <a:endParaRPr lang="LID4096" dirty="0"/>
          </a:p>
        </p:txBody>
      </p:sp>
    </p:spTree>
    <p:extLst>
      <p:ext uri="{BB962C8B-B14F-4D97-AF65-F5344CB8AC3E}">
        <p14:creationId xmlns:p14="http://schemas.microsoft.com/office/powerpoint/2010/main" val="400059368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19822</TotalTime>
  <Words>1883</Words>
  <Application>Microsoft Office PowerPoint</Application>
  <PresentationFormat>Widescreen</PresentationFormat>
  <Paragraphs>203</Paragraphs>
  <Slides>14</Slides>
  <Notes>14</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Calibri Light</vt:lpstr>
      <vt:lpstr>Consolas</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534</cp:revision>
  <dcterms:created xsi:type="dcterms:W3CDTF">2022-11-30T16:30:03Z</dcterms:created>
  <dcterms:modified xsi:type="dcterms:W3CDTF">2024-02-04T16:27:13Z</dcterms:modified>
</cp:coreProperties>
</file>